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sldIdLst>
    <p:sldId id="256" r:id="rId5"/>
    <p:sldId id="270" r:id="rId6"/>
    <p:sldId id="260" r:id="rId7"/>
    <p:sldId id="261" r:id="rId8"/>
    <p:sldId id="264" r:id="rId9"/>
    <p:sldId id="262" r:id="rId10"/>
    <p:sldId id="265" r:id="rId11"/>
    <p:sldId id="266" r:id="rId12"/>
    <p:sldId id="267" r:id="rId13"/>
    <p:sldId id="259" r:id="rId14"/>
    <p:sldId id="268" r:id="rId15"/>
    <p:sldId id="269" r:id="rId16"/>
    <p:sldId id="271" r:id="rId1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F77"/>
    <a:srgbClr val="FFC000"/>
    <a:srgbClr val="E3A40F"/>
    <a:srgbClr val="22135D"/>
    <a:srgbClr val="005493"/>
    <a:srgbClr val="01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52"/>
    <p:restoredTop sz="94966"/>
  </p:normalViewPr>
  <p:slideViewPr>
    <p:cSldViewPr snapToGrid="0">
      <p:cViewPr varScale="1">
        <p:scale>
          <a:sx n="107" d="100"/>
          <a:sy n="107" d="100"/>
        </p:scale>
        <p:origin x="27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996761-45EC-424C-905D-DA07D955010A}" type="datetimeFigureOut">
              <a:rPr lang="es-CO" smtClean="0"/>
              <a:t>21/04/2025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58C9B-BD6C-1C4F-BBD6-43CD02CDB1C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53346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58C9B-BD6C-1C4F-BBD6-43CD02CDB1C6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9311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7BBF5D-6FF9-E6CF-CD40-B5309A0C78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E2CC3A-D59A-C1F6-EE18-53513044E9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5A05B2-380B-03C6-87DC-D07689DA6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FA09-7E1F-2846-A5B0-A2BBAD0D755F}" type="datetimeFigureOut">
              <a:rPr lang="es-CO" smtClean="0"/>
              <a:t>21/04/2025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F90007-22F7-2B09-5BC3-FC1ED4A9D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D1EC4C-9223-86E4-B9B1-530F085AD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413BA-CF9A-7B46-A774-A1BA97343B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38225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2476D7-6FCC-0408-1503-2E7AB79C4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394F0B-7906-B063-02AD-2206EC972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94A258-88E6-A312-893F-89BE1B1BB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FA09-7E1F-2846-A5B0-A2BBAD0D755F}" type="datetimeFigureOut">
              <a:rPr lang="es-CO" smtClean="0"/>
              <a:t>21/04/2025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F73465-1555-DDFE-2859-DB67267D0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1E4453-63A1-9864-C557-D60057301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413BA-CF9A-7B46-A774-A1BA97343B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2400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287918-598F-1322-5D37-2D6A15079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35597C8-A26C-38F0-FE43-12BD959075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6AA7EA-7387-3718-A754-AD24689D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FA09-7E1F-2846-A5B0-A2BBAD0D755F}" type="datetimeFigureOut">
              <a:rPr lang="es-CO" smtClean="0"/>
              <a:t>21/04/2025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3A9823-0147-A2B4-45E9-C4F2E6E8F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9AAD91-EAE1-BBB9-10BE-E80D298B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413BA-CF9A-7B46-A774-A1BA97343B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6937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23EBE8-511D-A24E-07FC-8810839EB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F0B697-889F-FE65-419E-54C2B70F1E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A56089E-B370-92FB-F5B7-B5F1F0BF22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498FAAE-70C7-BDF2-A052-63F793E3B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FA09-7E1F-2846-A5B0-A2BBAD0D755F}" type="datetimeFigureOut">
              <a:rPr lang="es-CO" smtClean="0"/>
              <a:t>21/04/2025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9489910-0938-C1C3-8B28-CBAA996A6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808D60F-E20F-5652-FD9B-8B0A6C252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413BA-CF9A-7B46-A774-A1BA97343B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6405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6B68A0-825F-6148-2CE9-27C0701E9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82B72A3-EE26-2DAC-9A69-190807D09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6E5E257-2571-3BA9-EC3E-A9277DEAA0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754B122-4BA7-2E16-D0F9-39BE203371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A7B3475-6A53-F1F2-80D5-D1E3906683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670A622-1B04-51D2-BF4C-C8AB7A4C3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FA09-7E1F-2846-A5B0-A2BBAD0D755F}" type="datetimeFigureOut">
              <a:rPr lang="es-CO" smtClean="0"/>
              <a:t>21/04/2025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390BFFA-9838-14AF-357A-0A5515A85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FC2BF2F-C60A-1ABA-AC3F-E31EA5D91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413BA-CF9A-7B46-A774-A1BA97343B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271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2FE291-2FEA-BD31-B1ED-6844529F9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AB1E75F-466C-6E53-BDC1-D365420B3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FA09-7E1F-2846-A5B0-A2BBAD0D755F}" type="datetimeFigureOut">
              <a:rPr lang="es-CO" smtClean="0"/>
              <a:t>21/04/2025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BB19AEE-2C18-2F46-D59B-F3EF995C9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A61A184-8833-6B5C-2AAB-411736729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413BA-CF9A-7B46-A774-A1BA97343B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83813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ACA952A-8EB5-B3EA-C5FE-E327BEDCF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FA09-7E1F-2846-A5B0-A2BBAD0D755F}" type="datetimeFigureOut">
              <a:rPr lang="es-CO" smtClean="0"/>
              <a:t>21/04/2025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CB2F9EB-507B-AE8F-360D-80B7753D9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0BED75B-60DA-1E52-CEA6-BE5E65EC6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413BA-CF9A-7B46-A774-A1BA97343B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8122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91D5DB-3C72-3DB2-D046-300DAF8A3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DE3AD0-859F-E02E-7213-6B3A234EA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CCE24FB-C14E-C9C2-E734-A6BC06DF6A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BC5156-0C7F-5A56-A8DB-E0BE38332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FA09-7E1F-2846-A5B0-A2BBAD0D755F}" type="datetimeFigureOut">
              <a:rPr lang="es-CO" smtClean="0"/>
              <a:t>21/04/2025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0011CFA-CC10-CDBD-AE6F-EE89D6112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1FF2DD3-8CD7-1936-C0BD-02CBA70F0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413BA-CF9A-7B46-A774-A1BA97343B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62190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5DD3B8-703A-B8CF-943C-1DCF1F87D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6468986-B0EC-589A-4B9D-1372965CC7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AC6606C-7778-8652-7243-F5DFF3C687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B9959F9-7EE0-143C-3332-85B900EF8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FA09-7E1F-2846-A5B0-A2BBAD0D755F}" type="datetimeFigureOut">
              <a:rPr lang="es-CO" smtClean="0"/>
              <a:t>21/04/2025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E695155-19A7-0688-0BE9-2AD457869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9F52A1-940D-F004-4469-1ECD815ED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413BA-CF9A-7B46-A774-A1BA97343B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4467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7DAFE3-7E0B-200F-4DB8-999664F28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404F1D3-7239-743C-3468-9E86BE0E8D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1C5A27-4EB8-3F38-94D8-6EFB87DE1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FA09-7E1F-2846-A5B0-A2BBAD0D755F}" type="datetimeFigureOut">
              <a:rPr lang="es-CO" smtClean="0"/>
              <a:t>21/04/2025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501776-9785-1E66-60FE-CBE4D9F3F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4C8B11-67E5-DCCA-9884-EBF39E958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413BA-CF9A-7B46-A774-A1BA97343B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86628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ABDC10E-E7B5-4384-19F6-F047C8C3B3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F550F7F-B42D-7901-C43F-0AB4444269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CB29A4-91B7-1690-3CF9-2007007A2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DFA09-7E1F-2846-A5B0-A2BBAD0D755F}" type="datetimeFigureOut">
              <a:rPr lang="es-CO" smtClean="0"/>
              <a:t>21/04/2025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114356-A35B-8D77-89C0-1F7B835EE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C8309B-1FC3-22E6-D3CD-4DCF0AAF7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413BA-CF9A-7B46-A774-A1BA97343B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55443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3919CE8-9FB3-568E-29B4-07BC83FDD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6440E2B-845E-CD5A-EEDE-571FB8507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5A29AA-3C1D-1B15-ED9E-CD77D58A7F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DFA09-7E1F-2846-A5B0-A2BBAD0D755F}" type="datetimeFigureOut">
              <a:rPr lang="es-CO" smtClean="0"/>
              <a:t>21/04/2025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1CDE81-08D3-EE98-F6BF-C891E6C777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DB7BAE-0F26-B68C-391B-E0130BA66E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413BA-CF9A-7B46-A774-A1BA97343BB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3201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D224155-AEE7-6802-ADC9-DDB479557F5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1499" y="0"/>
            <a:ext cx="12255350" cy="7505718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584C6CFF-C771-A5D3-5A2A-A7955EA60474}"/>
              </a:ext>
            </a:extLst>
          </p:cNvPr>
          <p:cNvSpPr/>
          <p:nvPr/>
        </p:nvSpPr>
        <p:spPr>
          <a:xfrm>
            <a:off x="-51499" y="-41247"/>
            <a:ext cx="12255350" cy="6908673"/>
          </a:xfrm>
          <a:prstGeom prst="rect">
            <a:avLst/>
          </a:prstGeom>
          <a:solidFill>
            <a:srgbClr val="001F77">
              <a:alpha val="70145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       </a:t>
            </a:r>
          </a:p>
        </p:txBody>
      </p:sp>
      <p:sp>
        <p:nvSpPr>
          <p:cNvPr id="12" name="Title 4">
            <a:extLst>
              <a:ext uri="{FF2B5EF4-FFF2-40B4-BE49-F238E27FC236}">
                <a16:creationId xmlns:a16="http://schemas.microsoft.com/office/drawing/2014/main" id="{868B2E03-631E-55EF-D927-3B85F9E2E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65532" y="1282907"/>
            <a:ext cx="12399263" cy="284104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8000" b="1" dirty="0">
                <a:solidFill>
                  <a:schemeClr val="bg1"/>
                </a:solidFill>
                <a:latin typeface="Montserrat" pitchFamily="2" charset="77"/>
                <a:ea typeface="Snug Variable" pitchFamily="2" charset="0"/>
              </a:rPr>
              <a:t>Ingresar  título </a:t>
            </a:r>
            <a:endParaRPr lang="es-CO" sz="8000" b="1" dirty="0">
              <a:solidFill>
                <a:schemeClr val="bg1"/>
              </a:solidFill>
              <a:latin typeface="Montserrat" pitchFamily="2" charset="77"/>
              <a:ea typeface="Snug Variable" pitchFamily="2" charset="0"/>
            </a:endParaRPr>
          </a:p>
        </p:txBody>
      </p:sp>
      <p:sp>
        <p:nvSpPr>
          <p:cNvPr id="16" name="Subtitle 5">
            <a:extLst>
              <a:ext uri="{FF2B5EF4-FFF2-40B4-BE49-F238E27FC236}">
                <a16:creationId xmlns:a16="http://schemas.microsoft.com/office/drawing/2014/main" id="{DC75B23B-4433-C63F-697B-244B1DF69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8855" y="4282859"/>
            <a:ext cx="12208674" cy="1094858"/>
          </a:xfrm>
        </p:spPr>
        <p:txBody>
          <a:bodyPr/>
          <a:lstStyle/>
          <a:p>
            <a:r>
              <a:rPr lang="es-ES" sz="4800" dirty="0">
                <a:solidFill>
                  <a:srgbClr val="E3A40F"/>
                </a:solidFill>
                <a:latin typeface="Oswald" panose="00000500000000000000" pitchFamily="2" charset="0"/>
                <a:ea typeface="Snug Variable" pitchFamily="2" charset="0"/>
              </a:rPr>
              <a:t>Subtitulo </a:t>
            </a:r>
            <a:endParaRPr lang="es-CO" sz="4800" dirty="0">
              <a:solidFill>
                <a:srgbClr val="E3A40F"/>
              </a:solidFill>
              <a:latin typeface="Oswald" panose="00000500000000000000" pitchFamily="2" charset="0"/>
              <a:ea typeface="Snug Variable" pitchFamily="2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678A885-1516-97A6-6028-70F6D70041FD}"/>
              </a:ext>
            </a:extLst>
          </p:cNvPr>
          <p:cNvSpPr txBox="1"/>
          <p:nvPr/>
        </p:nvSpPr>
        <p:spPr>
          <a:xfrm>
            <a:off x="-51499" y="6934553"/>
            <a:ext cx="2056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highlight>
                  <a:srgbClr val="FFFF00"/>
                </a:highlight>
              </a:rPr>
              <a:t>Remplazar imagen </a:t>
            </a:r>
          </a:p>
        </p:txBody>
      </p:sp>
      <p:sp>
        <p:nvSpPr>
          <p:cNvPr id="18" name="Subtitle 5">
            <a:extLst>
              <a:ext uri="{FF2B5EF4-FFF2-40B4-BE49-F238E27FC236}">
                <a16:creationId xmlns:a16="http://schemas.microsoft.com/office/drawing/2014/main" id="{C1F812E4-79C2-2930-F134-0A67CEF1E9BC}"/>
              </a:ext>
            </a:extLst>
          </p:cNvPr>
          <p:cNvSpPr txBox="1">
            <a:spLocks/>
          </p:cNvSpPr>
          <p:nvPr/>
        </p:nvSpPr>
        <p:spPr>
          <a:xfrm>
            <a:off x="133545" y="5982689"/>
            <a:ext cx="12208674" cy="27913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dirty="0">
                <a:solidFill>
                  <a:schemeClr val="bg1"/>
                </a:solidFill>
                <a:latin typeface="Oswald" panose="00000500000000000000" pitchFamily="2" charset="0"/>
                <a:ea typeface="Snug Variable" pitchFamily="2" charset="0"/>
              </a:rPr>
              <a:t>Créditos de la PPT </a:t>
            </a:r>
            <a:endParaRPr lang="es-CO" sz="1400" dirty="0">
              <a:solidFill>
                <a:schemeClr val="bg1"/>
              </a:solidFill>
              <a:latin typeface="Oswald" panose="00000500000000000000" pitchFamily="2" charset="0"/>
              <a:ea typeface="Snug Variable" pitchFamily="2" charset="0"/>
            </a:endParaRP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2BAA005A-2988-04B6-6ED5-F808985B7F8D}"/>
              </a:ext>
            </a:extLst>
          </p:cNvPr>
          <p:cNvGrpSpPr/>
          <p:nvPr/>
        </p:nvGrpSpPr>
        <p:grpSpPr>
          <a:xfrm>
            <a:off x="-65534" y="-41245"/>
            <a:ext cx="1233934" cy="1164742"/>
            <a:chOff x="0" y="-1"/>
            <a:chExt cx="2038350" cy="1924051"/>
          </a:xfrm>
        </p:grpSpPr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57B3C292-EAC0-151F-AF5B-83E66CE6BB17}"/>
                </a:ext>
              </a:extLst>
            </p:cNvPr>
            <p:cNvSpPr/>
            <p:nvPr/>
          </p:nvSpPr>
          <p:spPr>
            <a:xfrm>
              <a:off x="0" y="0"/>
              <a:ext cx="1019175" cy="962025"/>
            </a:xfrm>
            <a:prstGeom prst="rect">
              <a:avLst/>
            </a:prstGeom>
            <a:solidFill>
              <a:srgbClr val="001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A008B853-CA5D-00E7-5865-0E164282C9EC}"/>
                </a:ext>
              </a:extLst>
            </p:cNvPr>
            <p:cNvSpPr/>
            <p:nvPr/>
          </p:nvSpPr>
          <p:spPr>
            <a:xfrm>
              <a:off x="0" y="96202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9CC1AB00-59E0-E2DA-AE50-DCF55E6A49DE}"/>
                </a:ext>
              </a:extLst>
            </p:cNvPr>
            <p:cNvSpPr/>
            <p:nvPr/>
          </p:nvSpPr>
          <p:spPr>
            <a:xfrm>
              <a:off x="1019175" y="-1"/>
              <a:ext cx="1019175" cy="96202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DC291BFE-D14C-F587-4722-ED9C5F2E728D}"/>
              </a:ext>
            </a:extLst>
          </p:cNvPr>
          <p:cNvGrpSpPr/>
          <p:nvPr/>
        </p:nvGrpSpPr>
        <p:grpSpPr>
          <a:xfrm>
            <a:off x="10800080" y="5283200"/>
            <a:ext cx="1403771" cy="1574800"/>
            <a:chOff x="10172700" y="4933950"/>
            <a:chExt cx="2028825" cy="1924050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9C1C05BC-4096-530D-F9EF-8F8509E3F382}"/>
                </a:ext>
              </a:extLst>
            </p:cNvPr>
            <p:cNvSpPr/>
            <p:nvPr/>
          </p:nvSpPr>
          <p:spPr>
            <a:xfrm>
              <a:off x="11182350" y="4933950"/>
              <a:ext cx="1019175" cy="962025"/>
            </a:xfrm>
            <a:prstGeom prst="rect">
              <a:avLst/>
            </a:prstGeom>
            <a:solidFill>
              <a:srgbClr val="001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4FCB30E3-B00B-7E27-F375-BE2BC8EC0284}"/>
                </a:ext>
              </a:extLst>
            </p:cNvPr>
            <p:cNvSpPr/>
            <p:nvPr/>
          </p:nvSpPr>
          <p:spPr>
            <a:xfrm>
              <a:off x="11182350" y="589597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55CBA10D-9E79-921A-D382-919920853C33}"/>
                </a:ext>
              </a:extLst>
            </p:cNvPr>
            <p:cNvSpPr/>
            <p:nvPr/>
          </p:nvSpPr>
          <p:spPr>
            <a:xfrm>
              <a:off x="10172700" y="5895973"/>
              <a:ext cx="1019175" cy="96202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4515D103-65B2-41BF-A148-5A7C45900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846" y="1936376"/>
            <a:ext cx="4961627" cy="110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34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C16AD-D47E-3A0C-0BF4-2BC947EBB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>
            <a:extLst>
              <a:ext uri="{FF2B5EF4-FFF2-40B4-BE49-F238E27FC236}">
                <a16:creationId xmlns:a16="http://schemas.microsoft.com/office/drawing/2014/main" id="{9BE31737-3299-5DBB-A3AA-5D48F3929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93" y="2896650"/>
            <a:ext cx="2780278" cy="826169"/>
          </a:xfrm>
        </p:spPr>
        <p:txBody>
          <a:bodyPr>
            <a:normAutofit/>
          </a:bodyPr>
          <a:lstStyle/>
          <a:p>
            <a:r>
              <a:rPr lang="es-CO" sz="4000" b="1" dirty="0">
                <a:latin typeface="Montserrat" pitchFamily="2" charset="77"/>
              </a:rPr>
              <a:t>Titulo </a:t>
            </a: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7271D270-F735-DDC0-7A80-3B09B23417AE}"/>
              </a:ext>
            </a:extLst>
          </p:cNvPr>
          <p:cNvSpPr txBox="1"/>
          <p:nvPr/>
        </p:nvSpPr>
        <p:spPr>
          <a:xfrm>
            <a:off x="2982546" y="2418283"/>
            <a:ext cx="7849344" cy="2368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s-CO" sz="1000" b="0" i="0" dirty="0" err="1">
                <a:effectLst/>
                <a:latin typeface="Montserrat" pitchFamily="2" charset="77"/>
              </a:rPr>
              <a:t>Lorem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ipsum</a:t>
            </a:r>
            <a:r>
              <a:rPr lang="es-CO" sz="1000" b="0" i="0" dirty="0">
                <a:effectLst/>
                <a:latin typeface="Montserrat" pitchFamily="2" charset="77"/>
              </a:rPr>
              <a:t> dolor </a:t>
            </a:r>
            <a:r>
              <a:rPr lang="es-CO" sz="1000" b="0" i="0" dirty="0" err="1">
                <a:effectLst/>
                <a:latin typeface="Montserrat" pitchFamily="2" charset="77"/>
              </a:rPr>
              <a:t>sit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amet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consectetuer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adipiscing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elit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commodo </a:t>
            </a:r>
            <a:r>
              <a:rPr lang="es-CO" sz="1000" b="0" i="0" dirty="0" err="1">
                <a:effectLst/>
                <a:latin typeface="Montserrat" pitchFamily="2" charset="77"/>
              </a:rPr>
              <a:t>ligula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 dolor.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. Cum </a:t>
            </a:r>
            <a:r>
              <a:rPr lang="es-CO" sz="1000" b="0" i="0" dirty="0" err="1">
                <a:effectLst/>
                <a:latin typeface="Montserrat" pitchFamily="2" charset="77"/>
              </a:rPr>
              <a:t>sociis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natoque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penatibus</a:t>
            </a:r>
            <a:r>
              <a:rPr lang="es-CO" sz="1000" b="0" i="0" dirty="0">
                <a:effectLst/>
                <a:latin typeface="Montserrat" pitchFamily="2" charset="77"/>
              </a:rPr>
              <a:t> et </a:t>
            </a:r>
            <a:r>
              <a:rPr lang="es-CO" sz="1000" b="0" i="0" dirty="0" err="1">
                <a:effectLst/>
                <a:latin typeface="Montserrat" pitchFamily="2" charset="77"/>
              </a:rPr>
              <a:t>magnis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parturient</a:t>
            </a:r>
            <a:r>
              <a:rPr lang="es-CO" sz="1000" b="0" i="0" dirty="0">
                <a:effectLst/>
                <a:latin typeface="Montserrat" pitchFamily="2" charset="77"/>
              </a:rPr>
              <a:t> montes, </a:t>
            </a:r>
            <a:r>
              <a:rPr lang="es-CO" sz="1000" b="0" i="0" dirty="0" err="1">
                <a:effectLst/>
                <a:latin typeface="Montserrat" pitchFamily="2" charset="77"/>
              </a:rPr>
              <a:t>nascetur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ridiculus</a:t>
            </a:r>
            <a:r>
              <a:rPr lang="es-CO" sz="1000" b="0" i="0" dirty="0">
                <a:effectLst/>
                <a:latin typeface="Montserrat" pitchFamily="2" charset="77"/>
              </a:rPr>
              <a:t> mus.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quam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ultricies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sodales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sagittis</a:t>
            </a:r>
            <a:r>
              <a:rPr lang="es-CO" sz="1000" b="0" i="0" dirty="0"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sodales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sagittis</a:t>
            </a:r>
            <a:r>
              <a:rPr lang="es-CO" sz="1000" b="0" i="0" dirty="0"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endParaRPr lang="en-US" sz="1000" i="1" dirty="0">
              <a:latin typeface="Montserrat" pitchFamily="2" charset="77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5526DA90-B08C-94A2-A992-B51A9C88F0D9}"/>
              </a:ext>
            </a:extLst>
          </p:cNvPr>
          <p:cNvGrpSpPr/>
          <p:nvPr/>
        </p:nvGrpSpPr>
        <p:grpSpPr>
          <a:xfrm>
            <a:off x="-9427" y="-19794"/>
            <a:ext cx="1233934" cy="1164742"/>
            <a:chOff x="0" y="-1"/>
            <a:chExt cx="2038350" cy="1924051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39634BE8-ACD4-29D8-ED5C-E7B33F62C4FB}"/>
                </a:ext>
              </a:extLst>
            </p:cNvPr>
            <p:cNvSpPr/>
            <p:nvPr/>
          </p:nvSpPr>
          <p:spPr>
            <a:xfrm>
              <a:off x="0" y="0"/>
              <a:ext cx="1019175" cy="962025"/>
            </a:xfrm>
            <a:prstGeom prst="rect">
              <a:avLst/>
            </a:prstGeom>
            <a:solidFill>
              <a:srgbClr val="001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FB4C61F9-4274-16E7-4704-DE3405230C65}"/>
                </a:ext>
              </a:extLst>
            </p:cNvPr>
            <p:cNvSpPr/>
            <p:nvPr/>
          </p:nvSpPr>
          <p:spPr>
            <a:xfrm>
              <a:off x="0" y="96202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B13D9212-D334-BA9D-B9E2-B847BC48300C}"/>
                </a:ext>
              </a:extLst>
            </p:cNvPr>
            <p:cNvSpPr/>
            <p:nvPr/>
          </p:nvSpPr>
          <p:spPr>
            <a:xfrm>
              <a:off x="1019175" y="-1"/>
              <a:ext cx="1019175" cy="96202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sp>
        <p:nvSpPr>
          <p:cNvPr id="22" name="TextBox 12">
            <a:extLst>
              <a:ext uri="{FF2B5EF4-FFF2-40B4-BE49-F238E27FC236}">
                <a16:creationId xmlns:a16="http://schemas.microsoft.com/office/drawing/2014/main" id="{11848B71-B801-DA23-4BE4-0F1599702BE4}"/>
              </a:ext>
            </a:extLst>
          </p:cNvPr>
          <p:cNvSpPr txBox="1"/>
          <p:nvPr/>
        </p:nvSpPr>
        <p:spPr>
          <a:xfrm>
            <a:off x="533193" y="2456031"/>
            <a:ext cx="2108675" cy="588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s-CO" b="1" i="0" dirty="0" err="1">
                <a:solidFill>
                  <a:srgbClr val="E3A40F"/>
                </a:solidFill>
                <a:effectLst/>
                <a:latin typeface="Montserrat" pitchFamily="2" charset="77"/>
              </a:rPr>
              <a:t>Lorem</a:t>
            </a:r>
            <a:r>
              <a:rPr lang="es-CO" b="1" i="0" dirty="0">
                <a:solidFill>
                  <a:srgbClr val="E3A40F"/>
                </a:solidFill>
                <a:effectLst/>
                <a:latin typeface="Montserrat" pitchFamily="2" charset="77"/>
              </a:rPr>
              <a:t> </a:t>
            </a:r>
            <a:r>
              <a:rPr lang="es-CO" b="1" i="0" dirty="0" err="1">
                <a:solidFill>
                  <a:srgbClr val="E3A40F"/>
                </a:solidFill>
                <a:effectLst/>
                <a:latin typeface="Montserrat" pitchFamily="2" charset="77"/>
              </a:rPr>
              <a:t>ipsum</a:t>
            </a:r>
            <a:endParaRPr lang="en-US" b="1" dirty="0">
              <a:solidFill>
                <a:srgbClr val="E3A40F"/>
              </a:solidFill>
              <a:latin typeface="Montserrat" pitchFamily="2" charset="77"/>
              <a:cs typeface="Poppins SemiBold" panose="00000700000000000000" pitchFamily="50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B43E9331-B43E-1245-B2B8-3A10F5BDDAAF}"/>
              </a:ext>
            </a:extLst>
          </p:cNvPr>
          <p:cNvSpPr txBox="1"/>
          <p:nvPr/>
        </p:nvSpPr>
        <p:spPr>
          <a:xfrm>
            <a:off x="8283148" y="6235799"/>
            <a:ext cx="263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/>
              <a:t>gobierno.uniandes.edu.co</a:t>
            </a:r>
            <a:endParaRPr lang="es-CO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75FEEDED-D5D8-C064-E9FF-8E39A90543EC}"/>
              </a:ext>
            </a:extLst>
          </p:cNvPr>
          <p:cNvCxnSpPr/>
          <p:nvPr/>
        </p:nvCxnSpPr>
        <p:spPr>
          <a:xfrm>
            <a:off x="8283148" y="6605131"/>
            <a:ext cx="27388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upo 32">
            <a:extLst>
              <a:ext uri="{FF2B5EF4-FFF2-40B4-BE49-F238E27FC236}">
                <a16:creationId xmlns:a16="http://schemas.microsoft.com/office/drawing/2014/main" id="{5596242A-C9F6-87F4-BA89-8DAA66CC3232}"/>
              </a:ext>
            </a:extLst>
          </p:cNvPr>
          <p:cNvGrpSpPr/>
          <p:nvPr/>
        </p:nvGrpSpPr>
        <p:grpSpPr>
          <a:xfrm>
            <a:off x="11051456" y="5476568"/>
            <a:ext cx="1162225" cy="1410928"/>
            <a:chOff x="10163174" y="4933950"/>
            <a:chExt cx="2038351" cy="1924050"/>
          </a:xfrm>
        </p:grpSpPr>
        <p:sp>
          <p:nvSpPr>
            <p:cNvPr id="34" name="Rectángulo 33">
              <a:extLst>
                <a:ext uri="{FF2B5EF4-FFF2-40B4-BE49-F238E27FC236}">
                  <a16:creationId xmlns:a16="http://schemas.microsoft.com/office/drawing/2014/main" id="{16CF7EFB-5E46-A86B-8C20-3798DEF1B42C}"/>
                </a:ext>
              </a:extLst>
            </p:cNvPr>
            <p:cNvSpPr/>
            <p:nvPr/>
          </p:nvSpPr>
          <p:spPr>
            <a:xfrm>
              <a:off x="11182350" y="4933950"/>
              <a:ext cx="1019175" cy="962025"/>
            </a:xfrm>
            <a:prstGeom prst="rect">
              <a:avLst/>
            </a:prstGeom>
            <a:solidFill>
              <a:srgbClr val="001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35" name="Rectángulo 34">
              <a:extLst>
                <a:ext uri="{FF2B5EF4-FFF2-40B4-BE49-F238E27FC236}">
                  <a16:creationId xmlns:a16="http://schemas.microsoft.com/office/drawing/2014/main" id="{10948B55-80D6-C2ED-6851-2461BB972B84}"/>
                </a:ext>
              </a:extLst>
            </p:cNvPr>
            <p:cNvSpPr/>
            <p:nvPr/>
          </p:nvSpPr>
          <p:spPr>
            <a:xfrm>
              <a:off x="11182350" y="589597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FEB51CF2-DB54-0093-F7B6-E439D4D9EA5A}"/>
                </a:ext>
              </a:extLst>
            </p:cNvPr>
            <p:cNvSpPr/>
            <p:nvPr/>
          </p:nvSpPr>
          <p:spPr>
            <a:xfrm>
              <a:off x="10163174" y="5909300"/>
              <a:ext cx="1019176" cy="9487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D348B1A4-EB10-4E49-800D-70D6C7522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2206" y="97692"/>
            <a:ext cx="5111158" cy="100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132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C4124207-5A35-4D10-778F-0CF420EF534E}"/>
              </a:ext>
            </a:extLst>
          </p:cNvPr>
          <p:cNvSpPr/>
          <p:nvPr/>
        </p:nvSpPr>
        <p:spPr>
          <a:xfrm>
            <a:off x="4562168" y="-25337"/>
            <a:ext cx="7627649" cy="6908673"/>
          </a:xfrm>
          <a:prstGeom prst="rect">
            <a:avLst/>
          </a:prstGeom>
          <a:solidFill>
            <a:srgbClr val="001F7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       </a:t>
            </a:r>
          </a:p>
        </p:txBody>
      </p:sp>
      <p:sp>
        <p:nvSpPr>
          <p:cNvPr id="6" name="Title 8">
            <a:extLst>
              <a:ext uri="{FF2B5EF4-FFF2-40B4-BE49-F238E27FC236}">
                <a16:creationId xmlns:a16="http://schemas.microsoft.com/office/drawing/2014/main" id="{42BEC3AF-6037-811C-2533-2E1D6AA0D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93" y="2896650"/>
            <a:ext cx="2780278" cy="826169"/>
          </a:xfrm>
        </p:spPr>
        <p:txBody>
          <a:bodyPr>
            <a:normAutofit/>
          </a:bodyPr>
          <a:lstStyle/>
          <a:p>
            <a:r>
              <a:rPr lang="es-CO" sz="4000" b="1" dirty="0">
                <a:latin typeface="Montserrat" pitchFamily="2" charset="77"/>
              </a:rPr>
              <a:t>Titulo </a:t>
            </a: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BBC951C0-9CEE-7C4A-701B-36F06DD9A78E}"/>
              </a:ext>
            </a:extLst>
          </p:cNvPr>
          <p:cNvSpPr txBox="1"/>
          <p:nvPr/>
        </p:nvSpPr>
        <p:spPr>
          <a:xfrm>
            <a:off x="7124008" y="1159186"/>
            <a:ext cx="4038807" cy="4420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Lorem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ipsum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dolor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sit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amet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consectetuer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adipiscing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elit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commodo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ligula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dolor.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Cum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sociis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natoque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penatibus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et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magnis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dis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parturient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montes,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nascetur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ridiculus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mus.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quam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ultricies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sodales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sagittis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sodales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sagittis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consequat</a:t>
            </a:r>
            <a:endParaRPr lang="en-US" sz="1000" i="1" dirty="0">
              <a:solidFill>
                <a:schemeClr val="bg1"/>
              </a:solidFill>
              <a:latin typeface="Montserrat" pitchFamily="2" charset="77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400A92B6-5D38-4DD3-6E29-5CB2FB5147F0}"/>
              </a:ext>
            </a:extLst>
          </p:cNvPr>
          <p:cNvGrpSpPr/>
          <p:nvPr/>
        </p:nvGrpSpPr>
        <p:grpSpPr>
          <a:xfrm>
            <a:off x="-9427" y="-19794"/>
            <a:ext cx="1233934" cy="1164742"/>
            <a:chOff x="0" y="-1"/>
            <a:chExt cx="2038350" cy="1924051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23AB2F75-DFEA-CCA7-76C7-DFD81CB7C459}"/>
                </a:ext>
              </a:extLst>
            </p:cNvPr>
            <p:cNvSpPr/>
            <p:nvPr/>
          </p:nvSpPr>
          <p:spPr>
            <a:xfrm>
              <a:off x="0" y="0"/>
              <a:ext cx="1019175" cy="962025"/>
            </a:xfrm>
            <a:prstGeom prst="rect">
              <a:avLst/>
            </a:prstGeom>
            <a:solidFill>
              <a:srgbClr val="001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B43BE589-2FF9-50FB-8142-8E1725735A2B}"/>
                </a:ext>
              </a:extLst>
            </p:cNvPr>
            <p:cNvSpPr/>
            <p:nvPr/>
          </p:nvSpPr>
          <p:spPr>
            <a:xfrm>
              <a:off x="0" y="96202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ECCC3122-7B5B-0E4B-7952-E043F3E8617E}"/>
                </a:ext>
              </a:extLst>
            </p:cNvPr>
            <p:cNvSpPr/>
            <p:nvPr/>
          </p:nvSpPr>
          <p:spPr>
            <a:xfrm>
              <a:off x="1019175" y="-1"/>
              <a:ext cx="1019175" cy="96202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F70335B-5B42-1341-90FD-CC47F051D804}"/>
              </a:ext>
            </a:extLst>
          </p:cNvPr>
          <p:cNvSpPr/>
          <p:nvPr/>
        </p:nvSpPr>
        <p:spPr>
          <a:xfrm>
            <a:off x="2840018" y="1173229"/>
            <a:ext cx="3667432" cy="446384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DFC04B6D-3E9C-E5C8-A653-B7DAD6F598C6}"/>
              </a:ext>
            </a:extLst>
          </p:cNvPr>
          <p:cNvSpPr txBox="1"/>
          <p:nvPr/>
        </p:nvSpPr>
        <p:spPr>
          <a:xfrm>
            <a:off x="533193" y="2456031"/>
            <a:ext cx="2108675" cy="588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s-CO" b="1" i="0" dirty="0" err="1">
                <a:solidFill>
                  <a:srgbClr val="E3A40F"/>
                </a:solidFill>
                <a:effectLst/>
                <a:latin typeface="Montserrat" pitchFamily="2" charset="77"/>
              </a:rPr>
              <a:t>Lorem</a:t>
            </a:r>
            <a:r>
              <a:rPr lang="es-CO" b="1" i="0" dirty="0">
                <a:solidFill>
                  <a:srgbClr val="E3A40F"/>
                </a:solidFill>
                <a:effectLst/>
                <a:latin typeface="Montserrat" pitchFamily="2" charset="77"/>
              </a:rPr>
              <a:t> </a:t>
            </a:r>
            <a:r>
              <a:rPr lang="es-CO" b="1" i="0" dirty="0" err="1">
                <a:solidFill>
                  <a:srgbClr val="E3A40F"/>
                </a:solidFill>
                <a:effectLst/>
                <a:latin typeface="Montserrat" pitchFamily="2" charset="77"/>
              </a:rPr>
              <a:t>ipsum</a:t>
            </a:r>
            <a:endParaRPr lang="en-US" b="1" dirty="0">
              <a:solidFill>
                <a:srgbClr val="E3A40F"/>
              </a:solidFill>
              <a:latin typeface="Montserrat" pitchFamily="2" charset="77"/>
              <a:cs typeface="Poppins SemiBold" panose="00000700000000000000" pitchFamily="50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A4F7153-6C06-1E80-5694-CEE97CE8B04E}"/>
              </a:ext>
            </a:extLst>
          </p:cNvPr>
          <p:cNvSpPr txBox="1"/>
          <p:nvPr/>
        </p:nvSpPr>
        <p:spPr>
          <a:xfrm>
            <a:off x="3760047" y="3125068"/>
            <a:ext cx="2056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highlight>
                  <a:srgbClr val="FFFF00"/>
                </a:highlight>
              </a:rPr>
              <a:t>Remplazar imagen 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8FFC82CF-DF46-7E0F-59A9-0891E67407E7}"/>
              </a:ext>
            </a:extLst>
          </p:cNvPr>
          <p:cNvSpPr txBox="1"/>
          <p:nvPr/>
        </p:nvSpPr>
        <p:spPr>
          <a:xfrm>
            <a:off x="8283148" y="6235799"/>
            <a:ext cx="263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>
                <a:solidFill>
                  <a:schemeClr val="bg1"/>
                </a:solidFill>
              </a:rPr>
              <a:t>gobierno.uniandes.edu.co</a:t>
            </a:r>
            <a:endParaRPr lang="es-CO" dirty="0">
              <a:solidFill>
                <a:schemeClr val="bg1"/>
              </a:solidFill>
            </a:endParaRPr>
          </a:p>
        </p:txBody>
      </p: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0F869017-36FA-05A4-65B0-DA70E2DB4CF9}"/>
              </a:ext>
            </a:extLst>
          </p:cNvPr>
          <p:cNvCxnSpPr/>
          <p:nvPr/>
        </p:nvCxnSpPr>
        <p:spPr>
          <a:xfrm>
            <a:off x="8283148" y="6605131"/>
            <a:ext cx="273881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upo 29">
            <a:extLst>
              <a:ext uri="{FF2B5EF4-FFF2-40B4-BE49-F238E27FC236}">
                <a16:creationId xmlns:a16="http://schemas.microsoft.com/office/drawing/2014/main" id="{D102A582-65BA-885B-DC12-53A3188DE10D}"/>
              </a:ext>
            </a:extLst>
          </p:cNvPr>
          <p:cNvGrpSpPr/>
          <p:nvPr/>
        </p:nvGrpSpPr>
        <p:grpSpPr>
          <a:xfrm>
            <a:off x="11051456" y="5476568"/>
            <a:ext cx="1162225" cy="1410928"/>
            <a:chOff x="10163174" y="4933950"/>
            <a:chExt cx="2038351" cy="1924050"/>
          </a:xfrm>
        </p:grpSpPr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F81D86C3-4153-E577-CA7F-F199CFF3D74D}"/>
                </a:ext>
              </a:extLst>
            </p:cNvPr>
            <p:cNvSpPr/>
            <p:nvPr/>
          </p:nvSpPr>
          <p:spPr>
            <a:xfrm>
              <a:off x="11182350" y="4933950"/>
              <a:ext cx="1019175" cy="962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C06E370B-983B-AAA4-54B8-452F5E55F5DC}"/>
                </a:ext>
              </a:extLst>
            </p:cNvPr>
            <p:cNvSpPr/>
            <p:nvPr/>
          </p:nvSpPr>
          <p:spPr>
            <a:xfrm>
              <a:off x="11182350" y="589597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17C440A0-D4DF-D367-3DCE-58E08CB0855E}"/>
                </a:ext>
              </a:extLst>
            </p:cNvPr>
            <p:cNvSpPr/>
            <p:nvPr/>
          </p:nvSpPr>
          <p:spPr>
            <a:xfrm>
              <a:off x="10163174" y="5909300"/>
              <a:ext cx="1019176" cy="9487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pic>
        <p:nvPicPr>
          <p:cNvPr id="19" name="Imagen 18">
            <a:extLst>
              <a:ext uri="{FF2B5EF4-FFF2-40B4-BE49-F238E27FC236}">
                <a16:creationId xmlns:a16="http://schemas.microsoft.com/office/drawing/2014/main" id="{8B9E1613-AEBF-4413-A29A-E4BD6CDF9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1809" y="151962"/>
            <a:ext cx="3130619" cy="69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453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BDE62-6380-CCF2-7F59-CDBDC6608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>
            <a:extLst>
              <a:ext uri="{FF2B5EF4-FFF2-40B4-BE49-F238E27FC236}">
                <a16:creationId xmlns:a16="http://schemas.microsoft.com/office/drawing/2014/main" id="{26699631-D525-286F-1AB2-12E8BD9FE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93" y="2896650"/>
            <a:ext cx="2780278" cy="826169"/>
          </a:xfrm>
        </p:spPr>
        <p:txBody>
          <a:bodyPr>
            <a:normAutofit/>
          </a:bodyPr>
          <a:lstStyle/>
          <a:p>
            <a:r>
              <a:rPr lang="es-CO" sz="4000" b="1" dirty="0">
                <a:latin typeface="Montserrat" pitchFamily="2" charset="77"/>
              </a:rPr>
              <a:t>Titulo </a:t>
            </a: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2D295695-D331-DB8D-7B9E-BBD815F0E3F3}"/>
              </a:ext>
            </a:extLst>
          </p:cNvPr>
          <p:cNvSpPr txBox="1"/>
          <p:nvPr/>
        </p:nvSpPr>
        <p:spPr>
          <a:xfrm>
            <a:off x="7124008" y="1159186"/>
            <a:ext cx="4038807" cy="4420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s-CO" sz="1000" b="0" i="0" dirty="0" err="1">
                <a:effectLst/>
                <a:latin typeface="Montserrat" pitchFamily="2" charset="77"/>
              </a:rPr>
              <a:t>Lorem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ipsum</a:t>
            </a:r>
            <a:r>
              <a:rPr lang="es-CO" sz="1000" b="0" i="0" dirty="0">
                <a:effectLst/>
                <a:latin typeface="Montserrat" pitchFamily="2" charset="77"/>
              </a:rPr>
              <a:t> dolor </a:t>
            </a:r>
            <a:r>
              <a:rPr lang="es-CO" sz="1000" b="0" i="0" dirty="0" err="1">
                <a:effectLst/>
                <a:latin typeface="Montserrat" pitchFamily="2" charset="77"/>
              </a:rPr>
              <a:t>sit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amet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consectetuer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adipiscing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elit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commodo </a:t>
            </a:r>
            <a:r>
              <a:rPr lang="es-CO" sz="1000" b="0" i="0" dirty="0" err="1">
                <a:effectLst/>
                <a:latin typeface="Montserrat" pitchFamily="2" charset="77"/>
              </a:rPr>
              <a:t>ligula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 dolor.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. Cum </a:t>
            </a:r>
            <a:r>
              <a:rPr lang="es-CO" sz="1000" b="0" i="0" dirty="0" err="1">
                <a:effectLst/>
                <a:latin typeface="Montserrat" pitchFamily="2" charset="77"/>
              </a:rPr>
              <a:t>sociis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natoque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penatibus</a:t>
            </a:r>
            <a:r>
              <a:rPr lang="es-CO" sz="1000" b="0" i="0" dirty="0">
                <a:effectLst/>
                <a:latin typeface="Montserrat" pitchFamily="2" charset="77"/>
              </a:rPr>
              <a:t> et </a:t>
            </a:r>
            <a:r>
              <a:rPr lang="es-CO" sz="1000" b="0" i="0" dirty="0" err="1">
                <a:effectLst/>
                <a:latin typeface="Montserrat" pitchFamily="2" charset="77"/>
              </a:rPr>
              <a:t>magnis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parturient</a:t>
            </a:r>
            <a:r>
              <a:rPr lang="es-CO" sz="1000" b="0" i="0" dirty="0">
                <a:effectLst/>
                <a:latin typeface="Montserrat" pitchFamily="2" charset="77"/>
              </a:rPr>
              <a:t> montes, </a:t>
            </a:r>
            <a:r>
              <a:rPr lang="es-CO" sz="1000" b="0" i="0" dirty="0" err="1">
                <a:effectLst/>
                <a:latin typeface="Montserrat" pitchFamily="2" charset="77"/>
              </a:rPr>
              <a:t>nascetur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ridiculus</a:t>
            </a:r>
            <a:r>
              <a:rPr lang="es-CO" sz="1000" b="0" i="0" dirty="0">
                <a:effectLst/>
                <a:latin typeface="Montserrat" pitchFamily="2" charset="77"/>
              </a:rPr>
              <a:t> mus.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quam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ultricies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sodales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sagittis</a:t>
            </a:r>
            <a:r>
              <a:rPr lang="es-CO" sz="1000" b="0" i="0" dirty="0"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sodales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sagittis</a:t>
            </a:r>
            <a:r>
              <a:rPr lang="es-CO" sz="1000" b="0" i="0" dirty="0"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endParaRPr lang="en-US" sz="1000" i="1" dirty="0">
              <a:latin typeface="Montserrat" pitchFamily="2" charset="77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F6D26BE7-8E4C-9C7B-EEF2-71E3005DA0D5}"/>
              </a:ext>
            </a:extLst>
          </p:cNvPr>
          <p:cNvGrpSpPr/>
          <p:nvPr/>
        </p:nvGrpSpPr>
        <p:grpSpPr>
          <a:xfrm>
            <a:off x="-9427" y="-19794"/>
            <a:ext cx="1233934" cy="1164742"/>
            <a:chOff x="0" y="-1"/>
            <a:chExt cx="2038350" cy="1924051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58D75119-7B08-BF83-DACA-3D189E1A121C}"/>
                </a:ext>
              </a:extLst>
            </p:cNvPr>
            <p:cNvSpPr/>
            <p:nvPr/>
          </p:nvSpPr>
          <p:spPr>
            <a:xfrm>
              <a:off x="0" y="0"/>
              <a:ext cx="1019175" cy="962025"/>
            </a:xfrm>
            <a:prstGeom prst="rect">
              <a:avLst/>
            </a:prstGeom>
            <a:solidFill>
              <a:srgbClr val="001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45F5D022-EF71-F593-52AE-6AF32E73E026}"/>
                </a:ext>
              </a:extLst>
            </p:cNvPr>
            <p:cNvSpPr/>
            <p:nvPr/>
          </p:nvSpPr>
          <p:spPr>
            <a:xfrm>
              <a:off x="0" y="96202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2C86BA06-BB3E-C984-0A2E-C12A24A85881}"/>
                </a:ext>
              </a:extLst>
            </p:cNvPr>
            <p:cNvSpPr/>
            <p:nvPr/>
          </p:nvSpPr>
          <p:spPr>
            <a:xfrm>
              <a:off x="1019175" y="-1"/>
              <a:ext cx="1019175" cy="96202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sp>
        <p:nvSpPr>
          <p:cNvPr id="17" name="Rectángulo 16">
            <a:extLst>
              <a:ext uri="{FF2B5EF4-FFF2-40B4-BE49-F238E27FC236}">
                <a16:creationId xmlns:a16="http://schemas.microsoft.com/office/drawing/2014/main" id="{B3A313EF-9870-F3C5-EACD-9B04D882B597}"/>
              </a:ext>
            </a:extLst>
          </p:cNvPr>
          <p:cNvSpPr/>
          <p:nvPr/>
        </p:nvSpPr>
        <p:spPr>
          <a:xfrm>
            <a:off x="2840018" y="1173229"/>
            <a:ext cx="3667432" cy="446384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0B68737F-4B29-E072-C498-2F5CD475FF0B}"/>
              </a:ext>
            </a:extLst>
          </p:cNvPr>
          <p:cNvSpPr txBox="1"/>
          <p:nvPr/>
        </p:nvSpPr>
        <p:spPr>
          <a:xfrm>
            <a:off x="533193" y="2456031"/>
            <a:ext cx="2108675" cy="588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s-CO" b="1" i="0" dirty="0" err="1">
                <a:solidFill>
                  <a:srgbClr val="E3A40F"/>
                </a:solidFill>
                <a:effectLst/>
                <a:latin typeface="Montserrat" pitchFamily="2" charset="77"/>
              </a:rPr>
              <a:t>Lorem</a:t>
            </a:r>
            <a:r>
              <a:rPr lang="es-CO" b="1" i="0" dirty="0">
                <a:solidFill>
                  <a:srgbClr val="E3A40F"/>
                </a:solidFill>
                <a:effectLst/>
                <a:latin typeface="Montserrat" pitchFamily="2" charset="77"/>
              </a:rPr>
              <a:t> </a:t>
            </a:r>
            <a:r>
              <a:rPr lang="es-CO" b="1" i="0" dirty="0" err="1">
                <a:solidFill>
                  <a:srgbClr val="E3A40F"/>
                </a:solidFill>
                <a:effectLst/>
                <a:latin typeface="Montserrat" pitchFamily="2" charset="77"/>
              </a:rPr>
              <a:t>ipsum</a:t>
            </a:r>
            <a:endParaRPr lang="en-US" b="1" dirty="0">
              <a:solidFill>
                <a:srgbClr val="E3A40F"/>
              </a:solidFill>
              <a:latin typeface="Montserrat" pitchFamily="2" charset="77"/>
              <a:cs typeface="Poppins SemiBold" panose="00000700000000000000" pitchFamily="50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2DB1A19A-2787-27B0-AEF3-1C2FD4714842}"/>
              </a:ext>
            </a:extLst>
          </p:cNvPr>
          <p:cNvSpPr txBox="1"/>
          <p:nvPr/>
        </p:nvSpPr>
        <p:spPr>
          <a:xfrm>
            <a:off x="3760047" y="3125068"/>
            <a:ext cx="2056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highlight>
                  <a:srgbClr val="FFFF00"/>
                </a:highlight>
              </a:rPr>
              <a:t>Remplazar imagen 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E776B37-2A8E-DE0C-4ADE-A7D6AFBE2F90}"/>
              </a:ext>
            </a:extLst>
          </p:cNvPr>
          <p:cNvSpPr txBox="1"/>
          <p:nvPr/>
        </p:nvSpPr>
        <p:spPr>
          <a:xfrm>
            <a:off x="8283148" y="6235799"/>
            <a:ext cx="263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/>
              <a:t>gobierno.uniandes.edu.co</a:t>
            </a:r>
            <a:endParaRPr lang="es-CO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908E4BE3-4113-54D7-DCFE-AABADD40DBBC}"/>
              </a:ext>
            </a:extLst>
          </p:cNvPr>
          <p:cNvCxnSpPr/>
          <p:nvPr/>
        </p:nvCxnSpPr>
        <p:spPr>
          <a:xfrm>
            <a:off x="8283148" y="6605131"/>
            <a:ext cx="27388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upo 32">
            <a:extLst>
              <a:ext uri="{FF2B5EF4-FFF2-40B4-BE49-F238E27FC236}">
                <a16:creationId xmlns:a16="http://schemas.microsoft.com/office/drawing/2014/main" id="{69354A38-B3D3-4AA3-D631-B4C6AEE8B022}"/>
              </a:ext>
            </a:extLst>
          </p:cNvPr>
          <p:cNvGrpSpPr/>
          <p:nvPr/>
        </p:nvGrpSpPr>
        <p:grpSpPr>
          <a:xfrm>
            <a:off x="11051456" y="5476568"/>
            <a:ext cx="1162225" cy="1410928"/>
            <a:chOff x="10163174" y="4933950"/>
            <a:chExt cx="2038351" cy="1924050"/>
          </a:xfrm>
        </p:grpSpPr>
        <p:sp>
          <p:nvSpPr>
            <p:cNvPr id="34" name="Rectángulo 33">
              <a:extLst>
                <a:ext uri="{FF2B5EF4-FFF2-40B4-BE49-F238E27FC236}">
                  <a16:creationId xmlns:a16="http://schemas.microsoft.com/office/drawing/2014/main" id="{E0731751-7B85-32F6-69A4-605F3FBF110A}"/>
                </a:ext>
              </a:extLst>
            </p:cNvPr>
            <p:cNvSpPr/>
            <p:nvPr/>
          </p:nvSpPr>
          <p:spPr>
            <a:xfrm>
              <a:off x="11182350" y="4933950"/>
              <a:ext cx="1019175" cy="962025"/>
            </a:xfrm>
            <a:prstGeom prst="rect">
              <a:avLst/>
            </a:prstGeom>
            <a:solidFill>
              <a:srgbClr val="001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35" name="Rectángulo 34">
              <a:extLst>
                <a:ext uri="{FF2B5EF4-FFF2-40B4-BE49-F238E27FC236}">
                  <a16:creationId xmlns:a16="http://schemas.microsoft.com/office/drawing/2014/main" id="{471A5F53-9BF6-C659-67C8-4ECFA860A8DC}"/>
                </a:ext>
              </a:extLst>
            </p:cNvPr>
            <p:cNvSpPr/>
            <p:nvPr/>
          </p:nvSpPr>
          <p:spPr>
            <a:xfrm>
              <a:off x="11182350" y="589597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4698C620-C764-E7C6-DDA0-035FF059D23F}"/>
                </a:ext>
              </a:extLst>
            </p:cNvPr>
            <p:cNvSpPr/>
            <p:nvPr/>
          </p:nvSpPr>
          <p:spPr>
            <a:xfrm>
              <a:off x="10163174" y="5909300"/>
              <a:ext cx="1019176" cy="9487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pic>
        <p:nvPicPr>
          <p:cNvPr id="18" name="Imagen 17">
            <a:extLst>
              <a:ext uri="{FF2B5EF4-FFF2-40B4-BE49-F238E27FC236}">
                <a16:creationId xmlns:a16="http://schemas.microsoft.com/office/drawing/2014/main" id="{DD76E016-22D9-43BB-BA6A-9D39B692E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3927" y="77374"/>
            <a:ext cx="3779754" cy="74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675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E43DC-F3C9-47F4-1AFE-221C2A3D1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E54756F-F0F9-EA86-FFFB-FCD6F0C2F7F5}"/>
              </a:ext>
            </a:extLst>
          </p:cNvPr>
          <p:cNvSpPr/>
          <p:nvPr/>
        </p:nvSpPr>
        <p:spPr>
          <a:xfrm>
            <a:off x="3658006" y="-21186"/>
            <a:ext cx="8531812" cy="2961588"/>
          </a:xfrm>
          <a:prstGeom prst="rect">
            <a:avLst/>
          </a:prstGeom>
          <a:solidFill>
            <a:srgbClr val="001F7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      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58B77FB-95DF-0621-5252-3D2BE98EF91F}"/>
              </a:ext>
            </a:extLst>
          </p:cNvPr>
          <p:cNvSpPr/>
          <p:nvPr/>
        </p:nvSpPr>
        <p:spPr>
          <a:xfrm>
            <a:off x="-9427" y="-21186"/>
            <a:ext cx="3667432" cy="295786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Title 8">
            <a:extLst>
              <a:ext uri="{FF2B5EF4-FFF2-40B4-BE49-F238E27FC236}">
                <a16:creationId xmlns:a16="http://schemas.microsoft.com/office/drawing/2014/main" id="{9A0767A1-AD1C-CE94-9EDD-B3006390E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93" y="4650399"/>
            <a:ext cx="2780278" cy="826169"/>
          </a:xfrm>
        </p:spPr>
        <p:txBody>
          <a:bodyPr>
            <a:normAutofit/>
          </a:bodyPr>
          <a:lstStyle/>
          <a:p>
            <a:r>
              <a:rPr lang="es-CO" sz="4000" b="1" dirty="0">
                <a:latin typeface="Montserrat" pitchFamily="2" charset="77"/>
              </a:rPr>
              <a:t>Titulo 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B83153BD-E222-F3AD-B9B5-D917FC686B8B}"/>
              </a:ext>
            </a:extLst>
          </p:cNvPr>
          <p:cNvGrpSpPr/>
          <p:nvPr/>
        </p:nvGrpSpPr>
        <p:grpSpPr>
          <a:xfrm>
            <a:off x="-9427" y="-19794"/>
            <a:ext cx="1233934" cy="1164742"/>
            <a:chOff x="0" y="-1"/>
            <a:chExt cx="2038350" cy="1924051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2782D03F-E44B-CE8C-F321-89B46E06F6E0}"/>
                </a:ext>
              </a:extLst>
            </p:cNvPr>
            <p:cNvSpPr/>
            <p:nvPr/>
          </p:nvSpPr>
          <p:spPr>
            <a:xfrm>
              <a:off x="0" y="0"/>
              <a:ext cx="1019175" cy="962025"/>
            </a:xfrm>
            <a:prstGeom prst="rect">
              <a:avLst/>
            </a:prstGeom>
            <a:solidFill>
              <a:srgbClr val="001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5FB320F1-C650-FCFD-BFAB-4DF7B7C40B3E}"/>
                </a:ext>
              </a:extLst>
            </p:cNvPr>
            <p:cNvSpPr/>
            <p:nvPr/>
          </p:nvSpPr>
          <p:spPr>
            <a:xfrm>
              <a:off x="0" y="96202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B6A11A73-03EB-E7A7-F988-E7C1B7D9464A}"/>
                </a:ext>
              </a:extLst>
            </p:cNvPr>
            <p:cNvSpPr/>
            <p:nvPr/>
          </p:nvSpPr>
          <p:spPr>
            <a:xfrm>
              <a:off x="1019175" y="-1"/>
              <a:ext cx="1019175" cy="96202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5F56CDC-0FC5-06C7-80D2-71C5FB5D5799}"/>
              </a:ext>
            </a:extLst>
          </p:cNvPr>
          <p:cNvSpPr txBox="1"/>
          <p:nvPr/>
        </p:nvSpPr>
        <p:spPr>
          <a:xfrm>
            <a:off x="8283148" y="6235799"/>
            <a:ext cx="263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/>
              <a:t>gobierno.uniandes.edu.co</a:t>
            </a:r>
            <a:endParaRPr lang="es-CO" dirty="0"/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8AC96B2A-E79C-BD57-B6A9-DF733CEF2538}"/>
              </a:ext>
            </a:extLst>
          </p:cNvPr>
          <p:cNvCxnSpPr/>
          <p:nvPr/>
        </p:nvCxnSpPr>
        <p:spPr>
          <a:xfrm>
            <a:off x="8283148" y="6605131"/>
            <a:ext cx="27388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2">
            <a:extLst>
              <a:ext uri="{FF2B5EF4-FFF2-40B4-BE49-F238E27FC236}">
                <a16:creationId xmlns:a16="http://schemas.microsoft.com/office/drawing/2014/main" id="{47B0C7EE-EF90-20B5-94B7-BAF896DC15D1}"/>
              </a:ext>
            </a:extLst>
          </p:cNvPr>
          <p:cNvSpPr txBox="1"/>
          <p:nvPr/>
        </p:nvSpPr>
        <p:spPr>
          <a:xfrm>
            <a:off x="533193" y="4209780"/>
            <a:ext cx="2108675" cy="588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s-CO" b="1" i="0" dirty="0" err="1">
                <a:solidFill>
                  <a:srgbClr val="E3A40F"/>
                </a:solidFill>
                <a:effectLst/>
                <a:latin typeface="Montserrat" pitchFamily="2" charset="77"/>
              </a:rPr>
              <a:t>Lorem</a:t>
            </a:r>
            <a:r>
              <a:rPr lang="es-CO" b="1" i="0" dirty="0">
                <a:solidFill>
                  <a:srgbClr val="E3A40F"/>
                </a:solidFill>
                <a:effectLst/>
                <a:latin typeface="Montserrat" pitchFamily="2" charset="77"/>
              </a:rPr>
              <a:t> </a:t>
            </a:r>
            <a:r>
              <a:rPr lang="es-CO" b="1" i="0" dirty="0" err="1">
                <a:solidFill>
                  <a:srgbClr val="E3A40F"/>
                </a:solidFill>
                <a:effectLst/>
                <a:latin typeface="Montserrat" pitchFamily="2" charset="77"/>
              </a:rPr>
              <a:t>ipsum</a:t>
            </a:r>
            <a:endParaRPr lang="en-US" b="1" dirty="0">
              <a:solidFill>
                <a:srgbClr val="E3A40F"/>
              </a:solidFill>
              <a:latin typeface="Montserrat" pitchFamily="2" charset="77"/>
              <a:cs typeface="Poppins SemiBold" panose="00000700000000000000" pitchFamily="50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C51A409-E0DD-A6E4-096C-5F8A403DE51B}"/>
              </a:ext>
            </a:extLst>
          </p:cNvPr>
          <p:cNvSpPr txBox="1"/>
          <p:nvPr/>
        </p:nvSpPr>
        <p:spPr>
          <a:xfrm>
            <a:off x="724648" y="1466342"/>
            <a:ext cx="2056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highlight>
                  <a:srgbClr val="FFFF00"/>
                </a:highlight>
              </a:rPr>
              <a:t>Remplazar imagen </a:t>
            </a: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51F660DF-F4E2-80C0-ED0F-36A6DB5420A1}"/>
              </a:ext>
            </a:extLst>
          </p:cNvPr>
          <p:cNvSpPr txBox="1"/>
          <p:nvPr/>
        </p:nvSpPr>
        <p:spPr>
          <a:xfrm>
            <a:off x="4433889" y="1135523"/>
            <a:ext cx="6826526" cy="1085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Lorem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ipsum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dolor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sit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amet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consectetuer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adipiscing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elit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commodo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ligula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dolor.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Cum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sociis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natoque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penatibus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et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magnis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dis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parturient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montes,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nascetur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ridiculus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mus.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quam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ultricies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a,</a:t>
            </a:r>
            <a:endParaRPr lang="en-US" sz="1000" i="1" dirty="0">
              <a:solidFill>
                <a:schemeClr val="bg1"/>
              </a:solidFill>
              <a:latin typeface="Montserrat" pitchFamily="2" charset="77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166BAB24-AFFD-6D20-8A7B-FB3546E9D75D}"/>
              </a:ext>
            </a:extLst>
          </p:cNvPr>
          <p:cNvSpPr txBox="1"/>
          <p:nvPr/>
        </p:nvSpPr>
        <p:spPr>
          <a:xfrm>
            <a:off x="3529782" y="3339992"/>
            <a:ext cx="7633034" cy="2368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s-CO" sz="1000" b="0" i="0" dirty="0" err="1">
                <a:effectLst/>
                <a:latin typeface="Montserrat" pitchFamily="2" charset="77"/>
              </a:rPr>
              <a:t>Lorem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ipsum</a:t>
            </a:r>
            <a:r>
              <a:rPr lang="es-CO" sz="1000" b="0" i="0" dirty="0">
                <a:effectLst/>
                <a:latin typeface="Montserrat" pitchFamily="2" charset="77"/>
              </a:rPr>
              <a:t> dolor </a:t>
            </a:r>
            <a:r>
              <a:rPr lang="es-CO" sz="1000" b="0" i="0" dirty="0" err="1">
                <a:effectLst/>
                <a:latin typeface="Montserrat" pitchFamily="2" charset="77"/>
              </a:rPr>
              <a:t>sit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amet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consectetuer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adipiscing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elit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commodo </a:t>
            </a:r>
            <a:r>
              <a:rPr lang="es-CO" sz="1000" b="0" i="0" dirty="0" err="1">
                <a:effectLst/>
                <a:latin typeface="Montserrat" pitchFamily="2" charset="77"/>
              </a:rPr>
              <a:t>ligula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 dolor.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. Cum </a:t>
            </a:r>
            <a:r>
              <a:rPr lang="es-CO" sz="1000" b="0" i="0" dirty="0" err="1">
                <a:effectLst/>
                <a:latin typeface="Montserrat" pitchFamily="2" charset="77"/>
              </a:rPr>
              <a:t>sociis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natoque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penatibus</a:t>
            </a:r>
            <a:r>
              <a:rPr lang="es-CO" sz="1000" b="0" i="0" dirty="0">
                <a:effectLst/>
                <a:latin typeface="Montserrat" pitchFamily="2" charset="77"/>
              </a:rPr>
              <a:t> et </a:t>
            </a:r>
            <a:r>
              <a:rPr lang="es-CO" sz="1000" b="0" i="0" dirty="0" err="1">
                <a:effectLst/>
                <a:latin typeface="Montserrat" pitchFamily="2" charset="77"/>
              </a:rPr>
              <a:t>magnis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parturient</a:t>
            </a:r>
            <a:r>
              <a:rPr lang="es-CO" sz="1000" b="0" i="0" dirty="0">
                <a:effectLst/>
                <a:latin typeface="Montserrat" pitchFamily="2" charset="77"/>
              </a:rPr>
              <a:t> montes, </a:t>
            </a:r>
            <a:r>
              <a:rPr lang="es-CO" sz="1000" b="0" i="0" dirty="0" err="1">
                <a:effectLst/>
                <a:latin typeface="Montserrat" pitchFamily="2" charset="77"/>
              </a:rPr>
              <a:t>nascetur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ridiculus</a:t>
            </a:r>
            <a:r>
              <a:rPr lang="es-CO" sz="1000" b="0" i="0" dirty="0">
                <a:effectLst/>
                <a:latin typeface="Montserrat" pitchFamily="2" charset="77"/>
              </a:rPr>
              <a:t> mus.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quam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ultricies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sodales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sagittis</a:t>
            </a:r>
            <a:r>
              <a:rPr lang="es-CO" sz="1000" b="0" i="0" dirty="0"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sodales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sagittis</a:t>
            </a:r>
            <a:r>
              <a:rPr lang="es-CO" sz="1000" b="0" i="0" dirty="0"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endParaRPr lang="en-US" sz="1000" i="1" dirty="0">
              <a:latin typeface="Montserrat" pitchFamily="2" charset="77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78B09256-5C91-9FA6-44AA-45025AA4AB1A}"/>
              </a:ext>
            </a:extLst>
          </p:cNvPr>
          <p:cNvGrpSpPr/>
          <p:nvPr/>
        </p:nvGrpSpPr>
        <p:grpSpPr>
          <a:xfrm>
            <a:off x="11051456" y="5476568"/>
            <a:ext cx="1162225" cy="1410928"/>
            <a:chOff x="10163174" y="4933950"/>
            <a:chExt cx="2038351" cy="1924050"/>
          </a:xfrm>
        </p:grpSpPr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8BE04D9D-A493-7BD1-0925-BECC1716A299}"/>
                </a:ext>
              </a:extLst>
            </p:cNvPr>
            <p:cNvSpPr/>
            <p:nvPr/>
          </p:nvSpPr>
          <p:spPr>
            <a:xfrm>
              <a:off x="11182350" y="4933950"/>
              <a:ext cx="1019175" cy="962025"/>
            </a:xfrm>
            <a:prstGeom prst="rect">
              <a:avLst/>
            </a:prstGeom>
            <a:solidFill>
              <a:srgbClr val="001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4AA73431-BD80-4A5E-D235-90F5B8E8B2FD}"/>
                </a:ext>
              </a:extLst>
            </p:cNvPr>
            <p:cNvSpPr/>
            <p:nvPr/>
          </p:nvSpPr>
          <p:spPr>
            <a:xfrm>
              <a:off x="11182350" y="589597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C93F75FC-913E-355C-97AE-1462E27B1E31}"/>
                </a:ext>
              </a:extLst>
            </p:cNvPr>
            <p:cNvSpPr/>
            <p:nvPr/>
          </p:nvSpPr>
          <p:spPr>
            <a:xfrm>
              <a:off x="10163174" y="5909300"/>
              <a:ext cx="1019176" cy="9487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pic>
        <p:nvPicPr>
          <p:cNvPr id="20" name="Imagen 19">
            <a:extLst>
              <a:ext uri="{FF2B5EF4-FFF2-40B4-BE49-F238E27FC236}">
                <a16:creationId xmlns:a16="http://schemas.microsoft.com/office/drawing/2014/main" id="{3CC6CB5A-504C-472D-B7BC-D4B8C9DE9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1677" y="108151"/>
            <a:ext cx="2290725" cy="50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429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B8307-D5C8-87D8-6C50-59881DBA4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0484F6A4-14B8-1624-D77A-32F83B93D9E8}"/>
              </a:ext>
            </a:extLst>
          </p:cNvPr>
          <p:cNvSpPr/>
          <p:nvPr/>
        </p:nvSpPr>
        <p:spPr>
          <a:xfrm>
            <a:off x="3658006" y="3921748"/>
            <a:ext cx="8531812" cy="2961588"/>
          </a:xfrm>
          <a:prstGeom prst="rect">
            <a:avLst/>
          </a:prstGeom>
          <a:solidFill>
            <a:srgbClr val="001F7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       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14F9B7F4-CFFE-0219-C522-5139A1F25DC7}"/>
              </a:ext>
            </a:extLst>
          </p:cNvPr>
          <p:cNvGrpSpPr/>
          <p:nvPr/>
        </p:nvGrpSpPr>
        <p:grpSpPr>
          <a:xfrm>
            <a:off x="11021960" y="5447072"/>
            <a:ext cx="1162225" cy="1410928"/>
            <a:chOff x="10163174" y="4933950"/>
            <a:chExt cx="2038351" cy="1924050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3D139B8E-5856-2AE1-785B-DBDD7DC82AE2}"/>
                </a:ext>
              </a:extLst>
            </p:cNvPr>
            <p:cNvSpPr/>
            <p:nvPr/>
          </p:nvSpPr>
          <p:spPr>
            <a:xfrm>
              <a:off x="11182350" y="4933950"/>
              <a:ext cx="1019175" cy="962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E24E7275-3D2A-8B3B-6521-BB02B5DC330E}"/>
                </a:ext>
              </a:extLst>
            </p:cNvPr>
            <p:cNvSpPr/>
            <p:nvPr/>
          </p:nvSpPr>
          <p:spPr>
            <a:xfrm>
              <a:off x="11182350" y="589597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4AB88B90-F961-797D-FF8A-39C4F302FA59}"/>
                </a:ext>
              </a:extLst>
            </p:cNvPr>
            <p:cNvSpPr/>
            <p:nvPr/>
          </p:nvSpPr>
          <p:spPr>
            <a:xfrm>
              <a:off x="10163174" y="5909300"/>
              <a:ext cx="1019176" cy="9487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E817940-AF86-98F3-2096-7B0AFD892D12}"/>
              </a:ext>
            </a:extLst>
          </p:cNvPr>
          <p:cNvSpPr txBox="1"/>
          <p:nvPr/>
        </p:nvSpPr>
        <p:spPr>
          <a:xfrm>
            <a:off x="8283148" y="6206303"/>
            <a:ext cx="263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>
                <a:solidFill>
                  <a:schemeClr val="bg1"/>
                </a:solidFill>
              </a:rPr>
              <a:t>gobierno.uniandes.edu.co</a:t>
            </a:r>
            <a:endParaRPr lang="es-CO" dirty="0">
              <a:solidFill>
                <a:schemeClr val="bg1"/>
              </a:solidFill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CA79A6FF-116C-5E1D-4C75-1A8A642A8463}"/>
              </a:ext>
            </a:extLst>
          </p:cNvPr>
          <p:cNvCxnSpPr/>
          <p:nvPr/>
        </p:nvCxnSpPr>
        <p:spPr>
          <a:xfrm>
            <a:off x="8283148" y="6575635"/>
            <a:ext cx="273881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8">
            <a:extLst>
              <a:ext uri="{FF2B5EF4-FFF2-40B4-BE49-F238E27FC236}">
                <a16:creationId xmlns:a16="http://schemas.microsoft.com/office/drawing/2014/main" id="{D0014703-3FDB-BD61-DC57-4BAAB93E6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098" y="1992988"/>
            <a:ext cx="2780278" cy="826169"/>
          </a:xfrm>
        </p:spPr>
        <p:txBody>
          <a:bodyPr>
            <a:normAutofit/>
          </a:bodyPr>
          <a:lstStyle/>
          <a:p>
            <a:r>
              <a:rPr lang="es-CO" sz="4000" b="1" dirty="0">
                <a:latin typeface="Montserrat" pitchFamily="2" charset="77"/>
              </a:rPr>
              <a:t>Titulo </a:t>
            </a: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6925FA2A-5362-0CE6-6920-381E2D8938F3}"/>
              </a:ext>
            </a:extLst>
          </p:cNvPr>
          <p:cNvSpPr txBox="1"/>
          <p:nvPr/>
        </p:nvSpPr>
        <p:spPr>
          <a:xfrm>
            <a:off x="3529782" y="1159186"/>
            <a:ext cx="7633034" cy="2368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s-CO" sz="1000" b="0" i="0" dirty="0" err="1">
                <a:effectLst/>
                <a:latin typeface="Montserrat" pitchFamily="2" charset="77"/>
              </a:rPr>
              <a:t>Lorem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ipsum</a:t>
            </a:r>
            <a:r>
              <a:rPr lang="es-CO" sz="1000" b="0" i="0" dirty="0">
                <a:effectLst/>
                <a:latin typeface="Montserrat" pitchFamily="2" charset="77"/>
              </a:rPr>
              <a:t> dolor </a:t>
            </a:r>
            <a:r>
              <a:rPr lang="es-CO" sz="1000" b="0" i="0" dirty="0" err="1">
                <a:effectLst/>
                <a:latin typeface="Montserrat" pitchFamily="2" charset="77"/>
              </a:rPr>
              <a:t>sit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amet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consectetuer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adipiscing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elit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commodo </a:t>
            </a:r>
            <a:r>
              <a:rPr lang="es-CO" sz="1000" b="0" i="0" dirty="0" err="1">
                <a:effectLst/>
                <a:latin typeface="Montserrat" pitchFamily="2" charset="77"/>
              </a:rPr>
              <a:t>ligula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 dolor.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. Cum </a:t>
            </a:r>
            <a:r>
              <a:rPr lang="es-CO" sz="1000" b="0" i="0" dirty="0" err="1">
                <a:effectLst/>
                <a:latin typeface="Montserrat" pitchFamily="2" charset="77"/>
              </a:rPr>
              <a:t>sociis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natoque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penatibus</a:t>
            </a:r>
            <a:r>
              <a:rPr lang="es-CO" sz="1000" b="0" i="0" dirty="0">
                <a:effectLst/>
                <a:latin typeface="Montserrat" pitchFamily="2" charset="77"/>
              </a:rPr>
              <a:t> et </a:t>
            </a:r>
            <a:r>
              <a:rPr lang="es-CO" sz="1000" b="0" i="0" dirty="0" err="1">
                <a:effectLst/>
                <a:latin typeface="Montserrat" pitchFamily="2" charset="77"/>
              </a:rPr>
              <a:t>magnis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parturient</a:t>
            </a:r>
            <a:r>
              <a:rPr lang="es-CO" sz="1000" b="0" i="0" dirty="0">
                <a:effectLst/>
                <a:latin typeface="Montserrat" pitchFamily="2" charset="77"/>
              </a:rPr>
              <a:t> montes, </a:t>
            </a:r>
            <a:r>
              <a:rPr lang="es-CO" sz="1000" b="0" i="0" dirty="0" err="1">
                <a:effectLst/>
                <a:latin typeface="Montserrat" pitchFamily="2" charset="77"/>
              </a:rPr>
              <a:t>nascetur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ridiculus</a:t>
            </a:r>
            <a:r>
              <a:rPr lang="es-CO" sz="1000" b="0" i="0" dirty="0">
                <a:effectLst/>
                <a:latin typeface="Montserrat" pitchFamily="2" charset="77"/>
              </a:rPr>
              <a:t> mus.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quam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ultricies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sodales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sagittis</a:t>
            </a:r>
            <a:r>
              <a:rPr lang="es-CO" sz="1000" b="0" i="0" dirty="0"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sodales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sagittis</a:t>
            </a:r>
            <a:r>
              <a:rPr lang="es-CO" sz="1000" b="0" i="0" dirty="0"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endParaRPr lang="en-US" sz="1000" i="1" dirty="0">
              <a:latin typeface="Montserrat" pitchFamily="2" charset="77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33349C5C-4975-DF25-FA4F-0A23E8748F7E}"/>
              </a:ext>
            </a:extLst>
          </p:cNvPr>
          <p:cNvGrpSpPr/>
          <p:nvPr/>
        </p:nvGrpSpPr>
        <p:grpSpPr>
          <a:xfrm>
            <a:off x="-9427" y="-19794"/>
            <a:ext cx="1233934" cy="1164742"/>
            <a:chOff x="0" y="-1"/>
            <a:chExt cx="2038350" cy="1924051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FF9620BC-5DFF-0B20-1369-2AD0E424B419}"/>
                </a:ext>
              </a:extLst>
            </p:cNvPr>
            <p:cNvSpPr/>
            <p:nvPr/>
          </p:nvSpPr>
          <p:spPr>
            <a:xfrm>
              <a:off x="0" y="0"/>
              <a:ext cx="1019175" cy="962025"/>
            </a:xfrm>
            <a:prstGeom prst="rect">
              <a:avLst/>
            </a:prstGeom>
            <a:solidFill>
              <a:srgbClr val="001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C1DCAE07-9BD6-BB9C-8448-6A9D08759375}"/>
                </a:ext>
              </a:extLst>
            </p:cNvPr>
            <p:cNvSpPr/>
            <p:nvPr/>
          </p:nvSpPr>
          <p:spPr>
            <a:xfrm>
              <a:off x="0" y="96202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4CC25CDD-0939-3E23-7431-0FE4A1C9B28F}"/>
                </a:ext>
              </a:extLst>
            </p:cNvPr>
            <p:cNvSpPr/>
            <p:nvPr/>
          </p:nvSpPr>
          <p:spPr>
            <a:xfrm>
              <a:off x="1019175" y="-1"/>
              <a:ext cx="1019175" cy="96202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sp>
        <p:nvSpPr>
          <p:cNvPr id="17" name="Rectángulo 16">
            <a:extLst>
              <a:ext uri="{FF2B5EF4-FFF2-40B4-BE49-F238E27FC236}">
                <a16:creationId xmlns:a16="http://schemas.microsoft.com/office/drawing/2014/main" id="{B05ACFC8-273D-D916-0A0B-BDF5D805A033}"/>
              </a:ext>
            </a:extLst>
          </p:cNvPr>
          <p:cNvSpPr/>
          <p:nvPr/>
        </p:nvSpPr>
        <p:spPr>
          <a:xfrm>
            <a:off x="-9427" y="3921748"/>
            <a:ext cx="3667432" cy="295786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0B5994A4-E7BD-A92A-2DBD-33750A997B3F}"/>
              </a:ext>
            </a:extLst>
          </p:cNvPr>
          <p:cNvCxnSpPr/>
          <p:nvPr/>
        </p:nvCxnSpPr>
        <p:spPr>
          <a:xfrm>
            <a:off x="8283148" y="6605131"/>
            <a:ext cx="2738812" cy="0"/>
          </a:xfrm>
          <a:prstGeom prst="line">
            <a:avLst/>
          </a:prstGeom>
          <a:ln w="12700">
            <a:solidFill>
              <a:srgbClr val="2213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2">
            <a:extLst>
              <a:ext uri="{FF2B5EF4-FFF2-40B4-BE49-F238E27FC236}">
                <a16:creationId xmlns:a16="http://schemas.microsoft.com/office/drawing/2014/main" id="{039D08FB-A57B-CA42-BE54-2A04C08D03C9}"/>
              </a:ext>
            </a:extLst>
          </p:cNvPr>
          <p:cNvSpPr txBox="1"/>
          <p:nvPr/>
        </p:nvSpPr>
        <p:spPr>
          <a:xfrm>
            <a:off x="1224098" y="1552369"/>
            <a:ext cx="2108675" cy="588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s-CO" b="1" i="0" dirty="0" err="1">
                <a:solidFill>
                  <a:srgbClr val="E3A40F"/>
                </a:solidFill>
                <a:effectLst/>
                <a:latin typeface="Montserrat" pitchFamily="2" charset="77"/>
              </a:rPr>
              <a:t>Lorem</a:t>
            </a:r>
            <a:r>
              <a:rPr lang="es-CO" b="1" i="0" dirty="0">
                <a:solidFill>
                  <a:srgbClr val="E3A40F"/>
                </a:solidFill>
                <a:effectLst/>
                <a:latin typeface="Montserrat" pitchFamily="2" charset="77"/>
              </a:rPr>
              <a:t> </a:t>
            </a:r>
            <a:r>
              <a:rPr lang="es-CO" b="1" i="0" dirty="0" err="1">
                <a:solidFill>
                  <a:srgbClr val="E3A40F"/>
                </a:solidFill>
                <a:effectLst/>
                <a:latin typeface="Montserrat" pitchFamily="2" charset="77"/>
              </a:rPr>
              <a:t>ipsum</a:t>
            </a:r>
            <a:endParaRPr lang="en-US" b="1" dirty="0">
              <a:solidFill>
                <a:srgbClr val="E3A40F"/>
              </a:solidFill>
              <a:latin typeface="Montserrat" pitchFamily="2" charset="77"/>
              <a:cs typeface="Poppins SemiBold" panose="00000700000000000000" pitchFamily="50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88FA9CA-7084-D733-0513-8BF62C8B8A35}"/>
              </a:ext>
            </a:extLst>
          </p:cNvPr>
          <p:cNvSpPr txBox="1"/>
          <p:nvPr/>
        </p:nvSpPr>
        <p:spPr>
          <a:xfrm>
            <a:off x="900770" y="5330287"/>
            <a:ext cx="2056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highlight>
                  <a:srgbClr val="FFFF00"/>
                </a:highlight>
              </a:rPr>
              <a:t>Remplazar imagen 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C1451AD2-5FA1-F260-40BF-1F542C9830A5}"/>
              </a:ext>
            </a:extLst>
          </p:cNvPr>
          <p:cNvSpPr txBox="1"/>
          <p:nvPr/>
        </p:nvSpPr>
        <p:spPr>
          <a:xfrm>
            <a:off x="4178065" y="4565123"/>
            <a:ext cx="4950005" cy="1342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Lorem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ipsum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dolor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sit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amet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consectetuer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adipiscing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elit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commodo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ligula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dolor.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Cum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sociis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natoque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penatibus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et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magnis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dis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parturient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montes,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nascetur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ridiculus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mus.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quam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ultricies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vulputat</a:t>
            </a:r>
            <a:endParaRPr lang="en-US" sz="1000" i="1" dirty="0">
              <a:solidFill>
                <a:schemeClr val="bg1"/>
              </a:solidFill>
              <a:latin typeface="Montserrat" pitchFamily="2" charset="77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1F6D5034-C5CF-4A7E-A537-83B44F915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4888" y="114925"/>
            <a:ext cx="3920610" cy="77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667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81E14-285E-6CBF-874E-24F421656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9F6FC75-D1C2-1E42-4CA2-37D0B50B7119}"/>
              </a:ext>
            </a:extLst>
          </p:cNvPr>
          <p:cNvSpPr/>
          <p:nvPr/>
        </p:nvSpPr>
        <p:spPr>
          <a:xfrm>
            <a:off x="3556395" y="-52411"/>
            <a:ext cx="4692856" cy="6939905"/>
          </a:xfrm>
          <a:prstGeom prst="rect">
            <a:avLst/>
          </a:prstGeom>
          <a:solidFill>
            <a:srgbClr val="001F7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       </a:t>
            </a:r>
          </a:p>
        </p:txBody>
      </p:sp>
      <p:sp>
        <p:nvSpPr>
          <p:cNvPr id="6" name="Title 8">
            <a:extLst>
              <a:ext uri="{FF2B5EF4-FFF2-40B4-BE49-F238E27FC236}">
                <a16:creationId xmlns:a16="http://schemas.microsoft.com/office/drawing/2014/main" id="{6201B0F8-B4DA-E011-1ECA-5518BCCA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6258" y="1011311"/>
            <a:ext cx="4336026" cy="826169"/>
          </a:xfrm>
        </p:spPr>
        <p:txBody>
          <a:bodyPr>
            <a:normAutofit/>
          </a:bodyPr>
          <a:lstStyle/>
          <a:p>
            <a:pPr algn="ctr"/>
            <a:r>
              <a:rPr lang="es-CO" sz="4000" b="1" dirty="0">
                <a:solidFill>
                  <a:schemeClr val="bg1"/>
                </a:solidFill>
                <a:latin typeface="Montserrat" pitchFamily="2" charset="77"/>
              </a:rPr>
              <a:t>Titulo </a:t>
            </a: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04C70755-F2FE-19A5-906A-C3697EF862BD}"/>
              </a:ext>
            </a:extLst>
          </p:cNvPr>
          <p:cNvSpPr txBox="1"/>
          <p:nvPr/>
        </p:nvSpPr>
        <p:spPr>
          <a:xfrm>
            <a:off x="3953784" y="1837480"/>
            <a:ext cx="4038807" cy="4420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Lorem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ipsum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dolor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sit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amet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consectetuer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adipiscing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elit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commodo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ligula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dolor.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Cum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sociis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natoque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penatibus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et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magnis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dis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parturient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montes,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nascetur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ridiculus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mus.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quam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ultricies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sodales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sagittis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sodales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sagittis</a:t>
            </a:r>
            <a:r>
              <a:rPr lang="es-CO" sz="1000" b="0" i="0" dirty="0">
                <a:solidFill>
                  <a:schemeClr val="bg1"/>
                </a:solidFill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consequat</a:t>
            </a:r>
            <a:endParaRPr lang="en-US" sz="1000" i="1" dirty="0">
              <a:solidFill>
                <a:schemeClr val="bg1"/>
              </a:solidFill>
              <a:latin typeface="Montserrat" pitchFamily="2" charset="77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D2DF51D4-B801-A400-852A-EC486BD23F8C}"/>
              </a:ext>
            </a:extLst>
          </p:cNvPr>
          <p:cNvGrpSpPr/>
          <p:nvPr/>
        </p:nvGrpSpPr>
        <p:grpSpPr>
          <a:xfrm>
            <a:off x="-9427" y="-19794"/>
            <a:ext cx="1233934" cy="1164742"/>
            <a:chOff x="0" y="-1"/>
            <a:chExt cx="2038350" cy="1924051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9BE725A3-7ED8-175C-1AC4-FCDF899A4396}"/>
                </a:ext>
              </a:extLst>
            </p:cNvPr>
            <p:cNvSpPr/>
            <p:nvPr/>
          </p:nvSpPr>
          <p:spPr>
            <a:xfrm>
              <a:off x="0" y="0"/>
              <a:ext cx="1019175" cy="962025"/>
            </a:xfrm>
            <a:prstGeom prst="rect">
              <a:avLst/>
            </a:prstGeom>
            <a:solidFill>
              <a:srgbClr val="001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C80D7724-8780-40B8-F1F6-00327F3C0045}"/>
                </a:ext>
              </a:extLst>
            </p:cNvPr>
            <p:cNvSpPr/>
            <p:nvPr/>
          </p:nvSpPr>
          <p:spPr>
            <a:xfrm>
              <a:off x="0" y="96202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C4FE0CF1-7D83-DE7A-EAEE-ECACA7C59226}"/>
                </a:ext>
              </a:extLst>
            </p:cNvPr>
            <p:cNvSpPr/>
            <p:nvPr/>
          </p:nvSpPr>
          <p:spPr>
            <a:xfrm>
              <a:off x="1019175" y="-1"/>
              <a:ext cx="1019175" cy="96202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sp>
        <p:nvSpPr>
          <p:cNvPr id="22" name="TextBox 12">
            <a:extLst>
              <a:ext uri="{FF2B5EF4-FFF2-40B4-BE49-F238E27FC236}">
                <a16:creationId xmlns:a16="http://schemas.microsoft.com/office/drawing/2014/main" id="{95D17960-FF4E-D694-A994-44A5ADBF9FB6}"/>
              </a:ext>
            </a:extLst>
          </p:cNvPr>
          <p:cNvSpPr txBox="1"/>
          <p:nvPr/>
        </p:nvSpPr>
        <p:spPr>
          <a:xfrm>
            <a:off x="3736258" y="570692"/>
            <a:ext cx="4336026" cy="588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s-CO" b="1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Lorem</a:t>
            </a:r>
            <a:r>
              <a:rPr lang="es-CO" b="1" i="0" dirty="0">
                <a:solidFill>
                  <a:schemeClr val="bg1"/>
                </a:solidFill>
                <a:effectLst/>
                <a:latin typeface="Montserrat" pitchFamily="2" charset="77"/>
              </a:rPr>
              <a:t> </a:t>
            </a:r>
            <a:r>
              <a:rPr lang="es-CO" b="1" i="0" dirty="0" err="1">
                <a:solidFill>
                  <a:schemeClr val="bg1"/>
                </a:solidFill>
                <a:effectLst/>
                <a:latin typeface="Montserrat" pitchFamily="2" charset="77"/>
              </a:rPr>
              <a:t>ipsum</a:t>
            </a:r>
            <a:endParaRPr lang="en-US" b="1" dirty="0">
              <a:solidFill>
                <a:schemeClr val="bg1"/>
              </a:solidFill>
              <a:latin typeface="Montserrat" pitchFamily="2" charset="77"/>
              <a:cs typeface="Poppins SemiBold" panose="00000700000000000000" pitchFamily="50" charset="0"/>
            </a:endParaRPr>
          </a:p>
        </p:txBody>
      </p:sp>
      <p:sp>
        <p:nvSpPr>
          <p:cNvPr id="3" name="TextBox 15">
            <a:extLst>
              <a:ext uri="{FF2B5EF4-FFF2-40B4-BE49-F238E27FC236}">
                <a16:creationId xmlns:a16="http://schemas.microsoft.com/office/drawing/2014/main" id="{460B81F0-33AC-ADDA-84BC-9C62843B9DDF}"/>
              </a:ext>
            </a:extLst>
          </p:cNvPr>
          <p:cNvSpPr txBox="1"/>
          <p:nvPr/>
        </p:nvSpPr>
        <p:spPr>
          <a:xfrm>
            <a:off x="235680" y="1599090"/>
            <a:ext cx="3064055" cy="3650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s-CO" sz="1000" b="0" i="0" dirty="0" err="1">
                <a:effectLst/>
                <a:latin typeface="Montserrat" pitchFamily="2" charset="77"/>
              </a:rPr>
              <a:t>Lorem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ipsum</a:t>
            </a:r>
            <a:r>
              <a:rPr lang="es-CO" sz="1000" b="0" i="0" dirty="0">
                <a:effectLst/>
                <a:latin typeface="Montserrat" pitchFamily="2" charset="77"/>
              </a:rPr>
              <a:t> dolor </a:t>
            </a:r>
            <a:r>
              <a:rPr lang="es-CO" sz="1000" b="0" i="0" dirty="0" err="1">
                <a:effectLst/>
                <a:latin typeface="Montserrat" pitchFamily="2" charset="77"/>
              </a:rPr>
              <a:t>sit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amet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consectetuer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adipiscing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elit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commodo </a:t>
            </a:r>
            <a:r>
              <a:rPr lang="es-CO" sz="1000" b="0" i="0" dirty="0" err="1">
                <a:effectLst/>
                <a:latin typeface="Montserrat" pitchFamily="2" charset="77"/>
              </a:rPr>
              <a:t>ligula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 dolor.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. Cum </a:t>
            </a:r>
            <a:r>
              <a:rPr lang="es-CO" sz="1000" b="0" i="0" dirty="0" err="1">
                <a:effectLst/>
                <a:latin typeface="Montserrat" pitchFamily="2" charset="77"/>
              </a:rPr>
              <a:t>sociis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natoque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penatibus</a:t>
            </a:r>
            <a:r>
              <a:rPr lang="es-CO" sz="1000" b="0" i="0" dirty="0">
                <a:effectLst/>
                <a:latin typeface="Montserrat" pitchFamily="2" charset="77"/>
              </a:rPr>
              <a:t> et </a:t>
            </a:r>
            <a:r>
              <a:rPr lang="es-CO" sz="1000" b="0" i="0" dirty="0" err="1">
                <a:effectLst/>
                <a:latin typeface="Montserrat" pitchFamily="2" charset="77"/>
              </a:rPr>
              <a:t>magnis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parturient</a:t>
            </a:r>
            <a:r>
              <a:rPr lang="es-CO" sz="1000" b="0" i="0" dirty="0">
                <a:effectLst/>
                <a:latin typeface="Montserrat" pitchFamily="2" charset="77"/>
              </a:rPr>
              <a:t> montes, </a:t>
            </a:r>
            <a:r>
              <a:rPr lang="es-CO" sz="1000" b="0" i="0" dirty="0" err="1">
                <a:effectLst/>
                <a:latin typeface="Montserrat" pitchFamily="2" charset="77"/>
              </a:rPr>
              <a:t>nascetur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ridiculus</a:t>
            </a:r>
            <a:r>
              <a:rPr lang="es-CO" sz="1000" b="0" i="0" dirty="0">
                <a:effectLst/>
                <a:latin typeface="Montserrat" pitchFamily="2" charset="77"/>
              </a:rPr>
              <a:t> mus.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quam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ultricies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sodales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sagittis</a:t>
            </a:r>
            <a:r>
              <a:rPr lang="es-CO" sz="1000" b="0" i="0" dirty="0"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pretiu</a:t>
            </a:r>
            <a:endParaRPr lang="en-US" sz="1000" i="1" dirty="0">
              <a:latin typeface="Montserrat" pitchFamily="2" charset="77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39E1C0DA-2467-9188-D35D-E54F9CC73C24}"/>
              </a:ext>
            </a:extLst>
          </p:cNvPr>
          <p:cNvSpPr txBox="1"/>
          <p:nvPr/>
        </p:nvSpPr>
        <p:spPr>
          <a:xfrm>
            <a:off x="8720002" y="1612556"/>
            <a:ext cx="3064055" cy="3650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s-CO" sz="1000" b="0" i="0" dirty="0" err="1">
                <a:effectLst/>
                <a:latin typeface="Montserrat" pitchFamily="2" charset="77"/>
              </a:rPr>
              <a:t>Lorem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ipsum</a:t>
            </a:r>
            <a:r>
              <a:rPr lang="es-CO" sz="1000" b="0" i="0" dirty="0">
                <a:effectLst/>
                <a:latin typeface="Montserrat" pitchFamily="2" charset="77"/>
              </a:rPr>
              <a:t> dolor </a:t>
            </a:r>
            <a:r>
              <a:rPr lang="es-CO" sz="1000" b="0" i="0" dirty="0" err="1">
                <a:effectLst/>
                <a:latin typeface="Montserrat" pitchFamily="2" charset="77"/>
              </a:rPr>
              <a:t>sit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amet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consectetuer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adipiscing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elit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commodo </a:t>
            </a:r>
            <a:r>
              <a:rPr lang="es-CO" sz="1000" b="0" i="0" dirty="0" err="1">
                <a:effectLst/>
                <a:latin typeface="Montserrat" pitchFamily="2" charset="77"/>
              </a:rPr>
              <a:t>ligula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 dolor.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. Cum </a:t>
            </a:r>
            <a:r>
              <a:rPr lang="es-CO" sz="1000" b="0" i="0" dirty="0" err="1">
                <a:effectLst/>
                <a:latin typeface="Montserrat" pitchFamily="2" charset="77"/>
              </a:rPr>
              <a:t>sociis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natoque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penatibus</a:t>
            </a:r>
            <a:r>
              <a:rPr lang="es-CO" sz="1000" b="0" i="0" dirty="0">
                <a:effectLst/>
                <a:latin typeface="Montserrat" pitchFamily="2" charset="77"/>
              </a:rPr>
              <a:t> et </a:t>
            </a:r>
            <a:r>
              <a:rPr lang="es-CO" sz="1000" b="0" i="0" dirty="0" err="1">
                <a:effectLst/>
                <a:latin typeface="Montserrat" pitchFamily="2" charset="77"/>
              </a:rPr>
              <a:t>magnis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parturient</a:t>
            </a:r>
            <a:r>
              <a:rPr lang="es-CO" sz="1000" b="0" i="0" dirty="0">
                <a:effectLst/>
                <a:latin typeface="Montserrat" pitchFamily="2" charset="77"/>
              </a:rPr>
              <a:t> montes, </a:t>
            </a:r>
            <a:r>
              <a:rPr lang="es-CO" sz="1000" b="0" i="0" dirty="0" err="1">
                <a:effectLst/>
                <a:latin typeface="Montserrat" pitchFamily="2" charset="77"/>
              </a:rPr>
              <a:t>nascetur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ridiculus</a:t>
            </a:r>
            <a:r>
              <a:rPr lang="es-CO" sz="1000" b="0" i="0" dirty="0">
                <a:effectLst/>
                <a:latin typeface="Montserrat" pitchFamily="2" charset="77"/>
              </a:rPr>
              <a:t> mus.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quam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ultricies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sodales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sagittis</a:t>
            </a:r>
            <a:r>
              <a:rPr lang="es-CO" sz="1000" b="0" i="0" dirty="0"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pretiu</a:t>
            </a:r>
            <a:endParaRPr lang="en-US" sz="1000" i="1" dirty="0">
              <a:latin typeface="Montserrat" pitchFamily="2" charset="77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00CD084-BA9B-D13C-32D8-E98851673FA3}"/>
              </a:ext>
            </a:extLst>
          </p:cNvPr>
          <p:cNvSpPr txBox="1"/>
          <p:nvPr/>
        </p:nvSpPr>
        <p:spPr>
          <a:xfrm>
            <a:off x="8283148" y="6235799"/>
            <a:ext cx="263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/>
              <a:t>gobierno.uniandes.edu.co</a:t>
            </a:r>
            <a:endParaRPr lang="es-CO" dirty="0"/>
          </a:p>
        </p:txBody>
      </p: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6D57E65C-7503-C210-5E13-44875FAED579}"/>
              </a:ext>
            </a:extLst>
          </p:cNvPr>
          <p:cNvCxnSpPr/>
          <p:nvPr/>
        </p:nvCxnSpPr>
        <p:spPr>
          <a:xfrm>
            <a:off x="8283148" y="6605131"/>
            <a:ext cx="27388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upo 24">
            <a:extLst>
              <a:ext uri="{FF2B5EF4-FFF2-40B4-BE49-F238E27FC236}">
                <a16:creationId xmlns:a16="http://schemas.microsoft.com/office/drawing/2014/main" id="{1DC340AB-3EAD-3DD7-8BE7-3AF6B0D9E8E4}"/>
              </a:ext>
            </a:extLst>
          </p:cNvPr>
          <p:cNvGrpSpPr/>
          <p:nvPr/>
        </p:nvGrpSpPr>
        <p:grpSpPr>
          <a:xfrm>
            <a:off x="11051456" y="5476568"/>
            <a:ext cx="1162225" cy="1410928"/>
            <a:chOff x="10163174" y="4933950"/>
            <a:chExt cx="2038351" cy="1924050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801C71D0-F434-5904-DBF9-AE71815EB80A}"/>
                </a:ext>
              </a:extLst>
            </p:cNvPr>
            <p:cNvSpPr/>
            <p:nvPr/>
          </p:nvSpPr>
          <p:spPr>
            <a:xfrm>
              <a:off x="11182350" y="4933950"/>
              <a:ext cx="1019175" cy="962025"/>
            </a:xfrm>
            <a:prstGeom prst="rect">
              <a:avLst/>
            </a:prstGeom>
            <a:solidFill>
              <a:srgbClr val="001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2116DF9F-81AD-939B-4529-FBEC7810DD7B}"/>
                </a:ext>
              </a:extLst>
            </p:cNvPr>
            <p:cNvSpPr/>
            <p:nvPr/>
          </p:nvSpPr>
          <p:spPr>
            <a:xfrm>
              <a:off x="11182350" y="589597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2E1549FD-005F-B617-EA6A-5F85D9630A9C}"/>
                </a:ext>
              </a:extLst>
            </p:cNvPr>
            <p:cNvSpPr/>
            <p:nvPr/>
          </p:nvSpPr>
          <p:spPr>
            <a:xfrm>
              <a:off x="10163174" y="5909300"/>
              <a:ext cx="1019176" cy="9487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pic>
        <p:nvPicPr>
          <p:cNvPr id="19" name="Imagen 18">
            <a:extLst>
              <a:ext uri="{FF2B5EF4-FFF2-40B4-BE49-F238E27FC236}">
                <a16:creationId xmlns:a16="http://schemas.microsoft.com/office/drawing/2014/main" id="{2685DDCA-3763-442D-8537-5F004DD4D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0128" y="163859"/>
            <a:ext cx="3481872" cy="68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17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D04D0-24A9-9C7B-4C75-05C998A61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55F6A27-A87E-2207-B4C5-E2833A72AC1E}"/>
              </a:ext>
            </a:extLst>
          </p:cNvPr>
          <p:cNvSpPr/>
          <p:nvPr/>
        </p:nvSpPr>
        <p:spPr>
          <a:xfrm flipH="1">
            <a:off x="4417424" y="-25337"/>
            <a:ext cx="498145" cy="690867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     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33EB081-A399-EFD0-0A02-DE7BB782620C}"/>
              </a:ext>
            </a:extLst>
          </p:cNvPr>
          <p:cNvSpPr/>
          <p:nvPr/>
        </p:nvSpPr>
        <p:spPr>
          <a:xfrm flipH="1">
            <a:off x="-9832" y="-25337"/>
            <a:ext cx="4440590" cy="6908673"/>
          </a:xfrm>
          <a:prstGeom prst="rect">
            <a:avLst/>
          </a:prstGeom>
          <a:solidFill>
            <a:srgbClr val="001F7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       </a:t>
            </a:r>
          </a:p>
        </p:txBody>
      </p:sp>
      <p:sp>
        <p:nvSpPr>
          <p:cNvPr id="6" name="Title 8">
            <a:extLst>
              <a:ext uri="{FF2B5EF4-FFF2-40B4-BE49-F238E27FC236}">
                <a16:creationId xmlns:a16="http://schemas.microsoft.com/office/drawing/2014/main" id="{B95B5DED-E86A-3A59-A737-255ED3666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881" y="1651546"/>
            <a:ext cx="2780278" cy="826169"/>
          </a:xfrm>
        </p:spPr>
        <p:txBody>
          <a:bodyPr>
            <a:normAutofit/>
          </a:bodyPr>
          <a:lstStyle/>
          <a:p>
            <a:r>
              <a:rPr lang="es-CO" sz="4000" b="1" dirty="0">
                <a:latin typeface="Montserrat" pitchFamily="2" charset="77"/>
              </a:rPr>
              <a:t>Titulo </a:t>
            </a: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AC2D163D-5A2D-A0E8-D6E7-D51018A36B1A}"/>
              </a:ext>
            </a:extLst>
          </p:cNvPr>
          <p:cNvSpPr txBox="1"/>
          <p:nvPr/>
        </p:nvSpPr>
        <p:spPr>
          <a:xfrm>
            <a:off x="5853539" y="2501039"/>
            <a:ext cx="5827184" cy="2881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s-CO" sz="1000" b="0" i="0" dirty="0" err="1">
                <a:effectLst/>
                <a:latin typeface="Montserrat" pitchFamily="2" charset="77"/>
              </a:rPr>
              <a:t>Lorem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ipsum</a:t>
            </a:r>
            <a:r>
              <a:rPr lang="es-CO" sz="1000" b="0" i="0" dirty="0">
                <a:effectLst/>
                <a:latin typeface="Montserrat" pitchFamily="2" charset="77"/>
              </a:rPr>
              <a:t> dolor </a:t>
            </a:r>
            <a:r>
              <a:rPr lang="es-CO" sz="1000" b="0" i="0" dirty="0" err="1">
                <a:effectLst/>
                <a:latin typeface="Montserrat" pitchFamily="2" charset="77"/>
              </a:rPr>
              <a:t>sit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amet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consectetuer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adipiscing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elit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commodo </a:t>
            </a:r>
            <a:r>
              <a:rPr lang="es-CO" sz="1000" b="0" i="0" dirty="0" err="1">
                <a:effectLst/>
                <a:latin typeface="Montserrat" pitchFamily="2" charset="77"/>
              </a:rPr>
              <a:t>ligula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 dolor.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. Cum </a:t>
            </a:r>
            <a:r>
              <a:rPr lang="es-CO" sz="1000" b="0" i="0" dirty="0" err="1">
                <a:effectLst/>
                <a:latin typeface="Montserrat" pitchFamily="2" charset="77"/>
              </a:rPr>
              <a:t>sociis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natoque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penatibus</a:t>
            </a:r>
            <a:r>
              <a:rPr lang="es-CO" sz="1000" b="0" i="0" dirty="0">
                <a:effectLst/>
                <a:latin typeface="Montserrat" pitchFamily="2" charset="77"/>
              </a:rPr>
              <a:t> et </a:t>
            </a:r>
            <a:r>
              <a:rPr lang="es-CO" sz="1000" b="0" i="0" dirty="0" err="1">
                <a:effectLst/>
                <a:latin typeface="Montserrat" pitchFamily="2" charset="77"/>
              </a:rPr>
              <a:t>magnis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parturient</a:t>
            </a:r>
            <a:r>
              <a:rPr lang="es-CO" sz="1000" b="0" i="0" dirty="0">
                <a:effectLst/>
                <a:latin typeface="Montserrat" pitchFamily="2" charset="77"/>
              </a:rPr>
              <a:t> montes, </a:t>
            </a:r>
            <a:r>
              <a:rPr lang="es-CO" sz="1000" b="0" i="0" dirty="0" err="1">
                <a:effectLst/>
                <a:latin typeface="Montserrat" pitchFamily="2" charset="77"/>
              </a:rPr>
              <a:t>nascetur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ridiculus</a:t>
            </a:r>
            <a:r>
              <a:rPr lang="es-CO" sz="1000" b="0" i="0" dirty="0">
                <a:effectLst/>
                <a:latin typeface="Montserrat" pitchFamily="2" charset="77"/>
              </a:rPr>
              <a:t> mus.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quam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ultricies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sodales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sagittis</a:t>
            </a:r>
            <a:r>
              <a:rPr lang="es-CO" sz="1000" b="0" i="0" dirty="0"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sodales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sagittis</a:t>
            </a:r>
            <a:r>
              <a:rPr lang="es-CO" sz="1000" b="0" i="0" dirty="0"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endParaRPr lang="en-US" sz="1000" i="1" dirty="0">
              <a:latin typeface="Montserrat" pitchFamily="2" charset="77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2BE2C41-E8A5-67E8-86A5-065C69F89D76}"/>
              </a:ext>
            </a:extLst>
          </p:cNvPr>
          <p:cNvSpPr/>
          <p:nvPr/>
        </p:nvSpPr>
        <p:spPr>
          <a:xfrm>
            <a:off x="390538" y="1505174"/>
            <a:ext cx="5233513" cy="424669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85601B39-61EF-80B2-86BA-C1FC55257D86}"/>
              </a:ext>
            </a:extLst>
          </p:cNvPr>
          <p:cNvCxnSpPr/>
          <p:nvPr/>
        </p:nvCxnSpPr>
        <p:spPr>
          <a:xfrm>
            <a:off x="8283148" y="6605131"/>
            <a:ext cx="273881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2">
            <a:extLst>
              <a:ext uri="{FF2B5EF4-FFF2-40B4-BE49-F238E27FC236}">
                <a16:creationId xmlns:a16="http://schemas.microsoft.com/office/drawing/2014/main" id="{A599F67A-C4A2-C483-C8D9-739FB79606D1}"/>
              </a:ext>
            </a:extLst>
          </p:cNvPr>
          <p:cNvSpPr txBox="1"/>
          <p:nvPr/>
        </p:nvSpPr>
        <p:spPr>
          <a:xfrm>
            <a:off x="5920881" y="1210927"/>
            <a:ext cx="2108675" cy="588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s-CO" b="1" i="0" dirty="0" err="1">
                <a:solidFill>
                  <a:srgbClr val="E3A40F"/>
                </a:solidFill>
                <a:effectLst/>
                <a:latin typeface="Montserrat" pitchFamily="2" charset="77"/>
              </a:rPr>
              <a:t>Lorem</a:t>
            </a:r>
            <a:r>
              <a:rPr lang="es-CO" b="1" i="0" dirty="0">
                <a:solidFill>
                  <a:srgbClr val="E3A40F"/>
                </a:solidFill>
                <a:effectLst/>
                <a:latin typeface="Montserrat" pitchFamily="2" charset="77"/>
              </a:rPr>
              <a:t> </a:t>
            </a:r>
            <a:r>
              <a:rPr lang="es-CO" b="1" i="0" dirty="0" err="1">
                <a:solidFill>
                  <a:srgbClr val="E3A40F"/>
                </a:solidFill>
                <a:effectLst/>
                <a:latin typeface="Montserrat" pitchFamily="2" charset="77"/>
              </a:rPr>
              <a:t>ipsum</a:t>
            </a:r>
            <a:endParaRPr lang="en-US" b="1" dirty="0">
              <a:solidFill>
                <a:srgbClr val="E3A40F"/>
              </a:solidFill>
              <a:latin typeface="Montserrat" pitchFamily="2" charset="77"/>
              <a:cs typeface="Poppins SemiBold" panose="00000700000000000000" pitchFamily="50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7934BA1-4D20-7D99-A524-611B4F6F40C5}"/>
              </a:ext>
            </a:extLst>
          </p:cNvPr>
          <p:cNvSpPr txBox="1"/>
          <p:nvPr/>
        </p:nvSpPr>
        <p:spPr>
          <a:xfrm>
            <a:off x="1866600" y="3428999"/>
            <a:ext cx="2056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highlight>
                  <a:srgbClr val="FFFF00"/>
                </a:highlight>
              </a:rPr>
              <a:t>Remplazar imagen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1DFE2D9-2A5D-2CB7-EBAE-C72F24B0A086}"/>
              </a:ext>
            </a:extLst>
          </p:cNvPr>
          <p:cNvSpPr txBox="1"/>
          <p:nvPr/>
        </p:nvSpPr>
        <p:spPr>
          <a:xfrm>
            <a:off x="8283148" y="6235799"/>
            <a:ext cx="263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/>
              <a:t>gobierno.uniandes.edu.co</a:t>
            </a:r>
            <a:endParaRPr lang="es-CO" dirty="0"/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A029A8C7-237F-5DE1-B728-462101F2D536}"/>
              </a:ext>
            </a:extLst>
          </p:cNvPr>
          <p:cNvCxnSpPr/>
          <p:nvPr/>
        </p:nvCxnSpPr>
        <p:spPr>
          <a:xfrm>
            <a:off x="8283148" y="6605131"/>
            <a:ext cx="27388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upo 19">
            <a:extLst>
              <a:ext uri="{FF2B5EF4-FFF2-40B4-BE49-F238E27FC236}">
                <a16:creationId xmlns:a16="http://schemas.microsoft.com/office/drawing/2014/main" id="{CFA492A0-398B-4BF4-DE4A-8CFE41A54B58}"/>
              </a:ext>
            </a:extLst>
          </p:cNvPr>
          <p:cNvGrpSpPr/>
          <p:nvPr/>
        </p:nvGrpSpPr>
        <p:grpSpPr>
          <a:xfrm>
            <a:off x="11051456" y="5476568"/>
            <a:ext cx="1162225" cy="1410928"/>
            <a:chOff x="10163174" y="4933950"/>
            <a:chExt cx="2038351" cy="1924050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11E3716F-A490-9596-899C-128BFDBCCDDE}"/>
                </a:ext>
              </a:extLst>
            </p:cNvPr>
            <p:cNvSpPr/>
            <p:nvPr/>
          </p:nvSpPr>
          <p:spPr>
            <a:xfrm>
              <a:off x="11182350" y="4933950"/>
              <a:ext cx="1019175" cy="962025"/>
            </a:xfrm>
            <a:prstGeom prst="rect">
              <a:avLst/>
            </a:prstGeom>
            <a:solidFill>
              <a:srgbClr val="001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C0974624-C05C-0209-9756-5EC4404B25C8}"/>
                </a:ext>
              </a:extLst>
            </p:cNvPr>
            <p:cNvSpPr/>
            <p:nvPr/>
          </p:nvSpPr>
          <p:spPr>
            <a:xfrm>
              <a:off x="11182350" y="589597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9B8E3301-E846-64CA-90B8-9347538990E6}"/>
                </a:ext>
              </a:extLst>
            </p:cNvPr>
            <p:cNvSpPr/>
            <p:nvPr/>
          </p:nvSpPr>
          <p:spPr>
            <a:xfrm>
              <a:off x="10163174" y="5909300"/>
              <a:ext cx="1019176" cy="9487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pic>
        <p:nvPicPr>
          <p:cNvPr id="19" name="Imagen 18">
            <a:extLst>
              <a:ext uri="{FF2B5EF4-FFF2-40B4-BE49-F238E27FC236}">
                <a16:creationId xmlns:a16="http://schemas.microsoft.com/office/drawing/2014/main" id="{610A117D-3794-4C56-B9DF-54A66EEE7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607" y="252868"/>
            <a:ext cx="3146611" cy="61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173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54307-7C11-44E4-B6BB-B55EBB593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B4D7A878-539C-9ED7-E332-5E0B05C150C7}"/>
              </a:ext>
            </a:extLst>
          </p:cNvPr>
          <p:cNvSpPr/>
          <p:nvPr/>
        </p:nvSpPr>
        <p:spPr>
          <a:xfrm flipH="1">
            <a:off x="6761924" y="-25338"/>
            <a:ext cx="498145" cy="690867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      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14AFB00-AF9C-D297-F817-BC7C36DF2039}"/>
              </a:ext>
            </a:extLst>
          </p:cNvPr>
          <p:cNvSpPr/>
          <p:nvPr/>
        </p:nvSpPr>
        <p:spPr>
          <a:xfrm flipH="1">
            <a:off x="7254756" y="-25338"/>
            <a:ext cx="4937243" cy="6908673"/>
          </a:xfrm>
          <a:prstGeom prst="rect">
            <a:avLst/>
          </a:prstGeom>
          <a:solidFill>
            <a:srgbClr val="001F7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       </a:t>
            </a:r>
          </a:p>
        </p:txBody>
      </p:sp>
      <p:sp>
        <p:nvSpPr>
          <p:cNvPr id="6" name="Title 8">
            <a:extLst>
              <a:ext uri="{FF2B5EF4-FFF2-40B4-BE49-F238E27FC236}">
                <a16:creationId xmlns:a16="http://schemas.microsoft.com/office/drawing/2014/main" id="{2A0C2490-1034-9B0F-E0B6-09B0EF56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98" y="1651546"/>
            <a:ext cx="2780278" cy="826169"/>
          </a:xfrm>
        </p:spPr>
        <p:txBody>
          <a:bodyPr>
            <a:normAutofit/>
          </a:bodyPr>
          <a:lstStyle/>
          <a:p>
            <a:r>
              <a:rPr lang="es-CO" sz="4000" b="1" dirty="0">
                <a:latin typeface="Montserrat" pitchFamily="2" charset="77"/>
              </a:rPr>
              <a:t>Titulo </a:t>
            </a: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DA615A88-9346-C0C1-1222-9E78B6E61549}"/>
              </a:ext>
            </a:extLst>
          </p:cNvPr>
          <p:cNvSpPr txBox="1"/>
          <p:nvPr/>
        </p:nvSpPr>
        <p:spPr>
          <a:xfrm>
            <a:off x="569156" y="2501039"/>
            <a:ext cx="5226049" cy="3394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s-CO" sz="1000" b="0" i="0" dirty="0" err="1">
                <a:effectLst/>
                <a:latin typeface="Montserrat" pitchFamily="2" charset="77"/>
              </a:rPr>
              <a:t>Lorem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ipsum</a:t>
            </a:r>
            <a:r>
              <a:rPr lang="es-CO" sz="1000" b="0" i="0" dirty="0">
                <a:effectLst/>
                <a:latin typeface="Montserrat" pitchFamily="2" charset="77"/>
              </a:rPr>
              <a:t> dolor </a:t>
            </a:r>
            <a:r>
              <a:rPr lang="es-CO" sz="1000" b="0" i="0" dirty="0" err="1">
                <a:effectLst/>
                <a:latin typeface="Montserrat" pitchFamily="2" charset="77"/>
              </a:rPr>
              <a:t>sit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amet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consectetuer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adipiscing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elit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commodo </a:t>
            </a:r>
            <a:r>
              <a:rPr lang="es-CO" sz="1000" b="0" i="0" dirty="0" err="1">
                <a:effectLst/>
                <a:latin typeface="Montserrat" pitchFamily="2" charset="77"/>
              </a:rPr>
              <a:t>ligula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 dolor.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. Cum </a:t>
            </a:r>
            <a:r>
              <a:rPr lang="es-CO" sz="1000" b="0" i="0" dirty="0" err="1">
                <a:effectLst/>
                <a:latin typeface="Montserrat" pitchFamily="2" charset="77"/>
              </a:rPr>
              <a:t>sociis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natoque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penatibus</a:t>
            </a:r>
            <a:r>
              <a:rPr lang="es-CO" sz="1000" b="0" i="0" dirty="0">
                <a:effectLst/>
                <a:latin typeface="Montserrat" pitchFamily="2" charset="77"/>
              </a:rPr>
              <a:t> et </a:t>
            </a:r>
            <a:r>
              <a:rPr lang="es-CO" sz="1000" b="0" i="0" dirty="0" err="1">
                <a:effectLst/>
                <a:latin typeface="Montserrat" pitchFamily="2" charset="77"/>
              </a:rPr>
              <a:t>magnis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parturient</a:t>
            </a:r>
            <a:r>
              <a:rPr lang="es-CO" sz="1000" b="0" i="0" dirty="0">
                <a:effectLst/>
                <a:latin typeface="Montserrat" pitchFamily="2" charset="77"/>
              </a:rPr>
              <a:t> montes, </a:t>
            </a:r>
            <a:r>
              <a:rPr lang="es-CO" sz="1000" b="0" i="0" dirty="0" err="1">
                <a:effectLst/>
                <a:latin typeface="Montserrat" pitchFamily="2" charset="77"/>
              </a:rPr>
              <a:t>nascetur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ridiculus</a:t>
            </a:r>
            <a:r>
              <a:rPr lang="es-CO" sz="1000" b="0" i="0" dirty="0">
                <a:effectLst/>
                <a:latin typeface="Montserrat" pitchFamily="2" charset="77"/>
              </a:rPr>
              <a:t> mus.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quam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ultricies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sodales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sagittis</a:t>
            </a:r>
            <a:r>
              <a:rPr lang="es-CO" sz="1000" b="0" i="0" dirty="0"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sodales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sagittis</a:t>
            </a:r>
            <a:r>
              <a:rPr lang="es-CO" sz="1000" b="0" i="0" dirty="0"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endParaRPr lang="en-US" sz="1000" i="1" dirty="0">
              <a:latin typeface="Montserrat" pitchFamily="2" charset="77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ECA390A1-3B02-A0EE-7952-87000CB4EDFC}"/>
              </a:ext>
            </a:extLst>
          </p:cNvPr>
          <p:cNvSpPr/>
          <p:nvPr/>
        </p:nvSpPr>
        <p:spPr>
          <a:xfrm>
            <a:off x="6396796" y="1505174"/>
            <a:ext cx="5233513" cy="424669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DB2472A4-744F-1D43-7F72-CDFFF5AC6AC1}"/>
              </a:ext>
            </a:extLst>
          </p:cNvPr>
          <p:cNvCxnSpPr/>
          <p:nvPr/>
        </p:nvCxnSpPr>
        <p:spPr>
          <a:xfrm>
            <a:off x="8283148" y="6605131"/>
            <a:ext cx="273881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2">
            <a:extLst>
              <a:ext uri="{FF2B5EF4-FFF2-40B4-BE49-F238E27FC236}">
                <a16:creationId xmlns:a16="http://schemas.microsoft.com/office/drawing/2014/main" id="{3DE18DCF-E0E6-7935-DC6E-10DE4891C1DE}"/>
              </a:ext>
            </a:extLst>
          </p:cNvPr>
          <p:cNvSpPr txBox="1"/>
          <p:nvPr/>
        </p:nvSpPr>
        <p:spPr>
          <a:xfrm>
            <a:off x="636498" y="1210927"/>
            <a:ext cx="2108675" cy="588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s-CO" b="1" i="0" dirty="0" err="1">
                <a:solidFill>
                  <a:srgbClr val="E3A40F"/>
                </a:solidFill>
                <a:effectLst/>
                <a:latin typeface="Montserrat" pitchFamily="2" charset="77"/>
              </a:rPr>
              <a:t>Lorem</a:t>
            </a:r>
            <a:r>
              <a:rPr lang="es-CO" b="1" i="0" dirty="0">
                <a:solidFill>
                  <a:srgbClr val="E3A40F"/>
                </a:solidFill>
                <a:effectLst/>
                <a:latin typeface="Montserrat" pitchFamily="2" charset="77"/>
              </a:rPr>
              <a:t> </a:t>
            </a:r>
            <a:r>
              <a:rPr lang="es-CO" b="1" i="0" dirty="0" err="1">
                <a:solidFill>
                  <a:srgbClr val="E3A40F"/>
                </a:solidFill>
                <a:effectLst/>
                <a:latin typeface="Montserrat" pitchFamily="2" charset="77"/>
              </a:rPr>
              <a:t>ipsum</a:t>
            </a:r>
            <a:endParaRPr lang="en-US" b="1" dirty="0">
              <a:solidFill>
                <a:srgbClr val="E3A40F"/>
              </a:solidFill>
              <a:latin typeface="Montserrat" pitchFamily="2" charset="77"/>
              <a:cs typeface="Poppins SemiBold" panose="00000700000000000000" pitchFamily="50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52EA04B-EF9C-51A5-666E-A91E34C3B2FB}"/>
              </a:ext>
            </a:extLst>
          </p:cNvPr>
          <p:cNvSpPr txBox="1"/>
          <p:nvPr/>
        </p:nvSpPr>
        <p:spPr>
          <a:xfrm>
            <a:off x="7872858" y="3428999"/>
            <a:ext cx="2056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highlight>
                  <a:srgbClr val="FFFF00"/>
                </a:highlight>
              </a:rPr>
              <a:t>Remplazar imagen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8863AFE-B207-A468-236F-EBF79845581F}"/>
              </a:ext>
            </a:extLst>
          </p:cNvPr>
          <p:cNvSpPr txBox="1"/>
          <p:nvPr/>
        </p:nvSpPr>
        <p:spPr>
          <a:xfrm>
            <a:off x="8283148" y="6235799"/>
            <a:ext cx="263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>
                <a:solidFill>
                  <a:schemeClr val="bg1"/>
                </a:solidFill>
              </a:rPr>
              <a:t>gobierno.uniandes.edu.co</a:t>
            </a:r>
            <a:endParaRPr lang="es-CO" dirty="0">
              <a:solidFill>
                <a:schemeClr val="bg1"/>
              </a:solidFill>
            </a:endParaRP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01F2FC8D-98D9-27A4-56BA-91183DEDF1A0}"/>
              </a:ext>
            </a:extLst>
          </p:cNvPr>
          <p:cNvCxnSpPr/>
          <p:nvPr/>
        </p:nvCxnSpPr>
        <p:spPr>
          <a:xfrm>
            <a:off x="8283148" y="6605131"/>
            <a:ext cx="273881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upo 19">
            <a:extLst>
              <a:ext uri="{FF2B5EF4-FFF2-40B4-BE49-F238E27FC236}">
                <a16:creationId xmlns:a16="http://schemas.microsoft.com/office/drawing/2014/main" id="{7B2E8FFC-3E9B-FDEB-69AE-0698EEAAA93B}"/>
              </a:ext>
            </a:extLst>
          </p:cNvPr>
          <p:cNvGrpSpPr/>
          <p:nvPr/>
        </p:nvGrpSpPr>
        <p:grpSpPr>
          <a:xfrm>
            <a:off x="11051456" y="5476568"/>
            <a:ext cx="1162225" cy="1410928"/>
            <a:chOff x="10163174" y="4933950"/>
            <a:chExt cx="2038351" cy="1924050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D92989B4-8E3F-5D17-0308-857A2C6D61A6}"/>
                </a:ext>
              </a:extLst>
            </p:cNvPr>
            <p:cNvSpPr/>
            <p:nvPr/>
          </p:nvSpPr>
          <p:spPr>
            <a:xfrm>
              <a:off x="11182350" y="4933950"/>
              <a:ext cx="1019175" cy="962025"/>
            </a:xfrm>
            <a:prstGeom prst="rect">
              <a:avLst/>
            </a:prstGeom>
            <a:solidFill>
              <a:srgbClr val="001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825752AF-1201-6048-B120-67DB6E861C01}"/>
                </a:ext>
              </a:extLst>
            </p:cNvPr>
            <p:cNvSpPr/>
            <p:nvPr/>
          </p:nvSpPr>
          <p:spPr>
            <a:xfrm>
              <a:off x="11182350" y="589597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78E861A4-6E00-AB38-5D0B-3FB59160B284}"/>
                </a:ext>
              </a:extLst>
            </p:cNvPr>
            <p:cNvSpPr/>
            <p:nvPr/>
          </p:nvSpPr>
          <p:spPr>
            <a:xfrm>
              <a:off x="10163174" y="5909300"/>
              <a:ext cx="1019176" cy="9487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pic>
        <p:nvPicPr>
          <p:cNvPr id="19" name="Imagen 18">
            <a:extLst>
              <a:ext uri="{FF2B5EF4-FFF2-40B4-BE49-F238E27FC236}">
                <a16:creationId xmlns:a16="http://schemas.microsoft.com/office/drawing/2014/main" id="{78491CA1-EC90-4591-B492-3451D0D1C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4809" y="230868"/>
            <a:ext cx="2290725" cy="50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718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8912B99-F4AA-E70F-23A1-536A17834F2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5301" y="-53661"/>
            <a:ext cx="4296699" cy="6950928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63BF55B4-EAAA-E32F-6711-BB55209C9CD6}"/>
              </a:ext>
            </a:extLst>
          </p:cNvPr>
          <p:cNvSpPr/>
          <p:nvPr/>
        </p:nvSpPr>
        <p:spPr>
          <a:xfrm>
            <a:off x="7895302" y="6016529"/>
            <a:ext cx="4296698" cy="841469"/>
          </a:xfrm>
          <a:prstGeom prst="rect">
            <a:avLst/>
          </a:prstGeom>
          <a:solidFill>
            <a:srgbClr val="001F77">
              <a:alpha val="70145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       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BEECC95A-2C66-3B43-D6D5-32DC5555CA1A}"/>
              </a:ext>
            </a:extLst>
          </p:cNvPr>
          <p:cNvSpPr/>
          <p:nvPr/>
        </p:nvSpPr>
        <p:spPr>
          <a:xfrm flipH="1">
            <a:off x="7397156" y="6016529"/>
            <a:ext cx="498145" cy="84618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       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6792C38E-798C-2EFB-C898-7B68790A97F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2126" y="165410"/>
            <a:ext cx="3259302" cy="872861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3219BE7F-885E-B280-73F8-1EE8317FB6F7}"/>
              </a:ext>
            </a:extLst>
          </p:cNvPr>
          <p:cNvSpPr txBox="1"/>
          <p:nvPr/>
        </p:nvSpPr>
        <p:spPr>
          <a:xfrm>
            <a:off x="8283148" y="6235799"/>
            <a:ext cx="263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>
                <a:solidFill>
                  <a:schemeClr val="bg1"/>
                </a:solidFill>
              </a:rPr>
              <a:t>gobierno.uniandes.edu.co</a:t>
            </a:r>
            <a:endParaRPr lang="es-CO" dirty="0">
              <a:solidFill>
                <a:schemeClr val="bg1"/>
              </a:solidFill>
            </a:endParaRPr>
          </a:p>
        </p:txBody>
      </p: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4CEED61C-2B29-91FC-263F-AE237E9A4C4F}"/>
              </a:ext>
            </a:extLst>
          </p:cNvPr>
          <p:cNvCxnSpPr/>
          <p:nvPr/>
        </p:nvCxnSpPr>
        <p:spPr>
          <a:xfrm>
            <a:off x="8283148" y="6605131"/>
            <a:ext cx="273881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upo 27">
            <a:extLst>
              <a:ext uri="{FF2B5EF4-FFF2-40B4-BE49-F238E27FC236}">
                <a16:creationId xmlns:a16="http://schemas.microsoft.com/office/drawing/2014/main" id="{B4C95B42-7788-FFFA-2CAE-E14B2EDA1130}"/>
              </a:ext>
            </a:extLst>
          </p:cNvPr>
          <p:cNvGrpSpPr/>
          <p:nvPr/>
        </p:nvGrpSpPr>
        <p:grpSpPr>
          <a:xfrm>
            <a:off x="11051456" y="5476568"/>
            <a:ext cx="1162225" cy="1410928"/>
            <a:chOff x="10163174" y="4933950"/>
            <a:chExt cx="2038351" cy="1924050"/>
          </a:xfrm>
        </p:grpSpPr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F1EA51EB-6300-194F-AB62-E03B86826A85}"/>
                </a:ext>
              </a:extLst>
            </p:cNvPr>
            <p:cNvSpPr/>
            <p:nvPr/>
          </p:nvSpPr>
          <p:spPr>
            <a:xfrm>
              <a:off x="11182350" y="4933950"/>
              <a:ext cx="1019175" cy="962025"/>
            </a:xfrm>
            <a:prstGeom prst="rect">
              <a:avLst/>
            </a:prstGeom>
            <a:solidFill>
              <a:srgbClr val="001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F6C6FA7C-5A63-B250-69E6-063B33A91571}"/>
                </a:ext>
              </a:extLst>
            </p:cNvPr>
            <p:cNvSpPr/>
            <p:nvPr/>
          </p:nvSpPr>
          <p:spPr>
            <a:xfrm>
              <a:off x="11182350" y="589597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3AF58E7B-FC5A-9AFD-0F8F-9B477BA09D82}"/>
                </a:ext>
              </a:extLst>
            </p:cNvPr>
            <p:cNvSpPr/>
            <p:nvPr/>
          </p:nvSpPr>
          <p:spPr>
            <a:xfrm>
              <a:off x="10163174" y="5909300"/>
              <a:ext cx="1019176" cy="9487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grpSp>
        <p:nvGrpSpPr>
          <p:cNvPr id="32" name="Grupo 31">
            <a:extLst>
              <a:ext uri="{FF2B5EF4-FFF2-40B4-BE49-F238E27FC236}">
                <a16:creationId xmlns:a16="http://schemas.microsoft.com/office/drawing/2014/main" id="{A294F453-BE41-9234-2589-B835541A0957}"/>
              </a:ext>
            </a:extLst>
          </p:cNvPr>
          <p:cNvGrpSpPr/>
          <p:nvPr/>
        </p:nvGrpSpPr>
        <p:grpSpPr>
          <a:xfrm>
            <a:off x="-9427" y="-19794"/>
            <a:ext cx="1233934" cy="1164742"/>
            <a:chOff x="0" y="-1"/>
            <a:chExt cx="2038350" cy="1924051"/>
          </a:xfrm>
        </p:grpSpPr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6B91A551-FE3D-E79B-3C44-D0A65C8F920D}"/>
                </a:ext>
              </a:extLst>
            </p:cNvPr>
            <p:cNvSpPr/>
            <p:nvPr/>
          </p:nvSpPr>
          <p:spPr>
            <a:xfrm>
              <a:off x="0" y="0"/>
              <a:ext cx="1019175" cy="962025"/>
            </a:xfrm>
            <a:prstGeom prst="rect">
              <a:avLst/>
            </a:prstGeom>
            <a:solidFill>
              <a:srgbClr val="001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34" name="Rectángulo 33">
              <a:extLst>
                <a:ext uri="{FF2B5EF4-FFF2-40B4-BE49-F238E27FC236}">
                  <a16:creationId xmlns:a16="http://schemas.microsoft.com/office/drawing/2014/main" id="{A2FA6BEF-69D7-9C71-24E3-979DCC7A6177}"/>
                </a:ext>
              </a:extLst>
            </p:cNvPr>
            <p:cNvSpPr/>
            <p:nvPr/>
          </p:nvSpPr>
          <p:spPr>
            <a:xfrm>
              <a:off x="0" y="96202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35" name="Rectángulo 34">
              <a:extLst>
                <a:ext uri="{FF2B5EF4-FFF2-40B4-BE49-F238E27FC236}">
                  <a16:creationId xmlns:a16="http://schemas.microsoft.com/office/drawing/2014/main" id="{3F75D9B3-CA52-9B27-5D38-7794BA92F547}"/>
                </a:ext>
              </a:extLst>
            </p:cNvPr>
            <p:cNvSpPr/>
            <p:nvPr/>
          </p:nvSpPr>
          <p:spPr>
            <a:xfrm>
              <a:off x="1019175" y="-1"/>
              <a:ext cx="1019175" cy="96202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sp>
        <p:nvSpPr>
          <p:cNvPr id="36" name="Title 8">
            <a:extLst>
              <a:ext uri="{FF2B5EF4-FFF2-40B4-BE49-F238E27FC236}">
                <a16:creationId xmlns:a16="http://schemas.microsoft.com/office/drawing/2014/main" id="{EF89BAAF-8AC4-D226-8DC9-65A0A0137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498" y="1521147"/>
            <a:ext cx="2780278" cy="826169"/>
          </a:xfrm>
        </p:spPr>
        <p:txBody>
          <a:bodyPr>
            <a:normAutofit/>
          </a:bodyPr>
          <a:lstStyle/>
          <a:p>
            <a:r>
              <a:rPr lang="es-CO" sz="4000" b="1" dirty="0">
                <a:latin typeface="Montserrat" pitchFamily="2" charset="77"/>
              </a:rPr>
              <a:t>Titulo </a:t>
            </a:r>
          </a:p>
        </p:txBody>
      </p:sp>
      <p:sp>
        <p:nvSpPr>
          <p:cNvPr id="37" name="TextBox 15">
            <a:extLst>
              <a:ext uri="{FF2B5EF4-FFF2-40B4-BE49-F238E27FC236}">
                <a16:creationId xmlns:a16="http://schemas.microsoft.com/office/drawing/2014/main" id="{4826902A-3A28-31B3-798A-A1BDDBCC9242}"/>
              </a:ext>
            </a:extLst>
          </p:cNvPr>
          <p:cNvSpPr txBox="1"/>
          <p:nvPr/>
        </p:nvSpPr>
        <p:spPr>
          <a:xfrm>
            <a:off x="569156" y="2370640"/>
            <a:ext cx="6657554" cy="262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s-CO" sz="1000" b="0" i="0" dirty="0" err="1">
                <a:effectLst/>
                <a:latin typeface="Montserrat" pitchFamily="2" charset="77"/>
              </a:rPr>
              <a:t>Lorem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ipsum</a:t>
            </a:r>
            <a:r>
              <a:rPr lang="es-CO" sz="1000" b="0" i="0" dirty="0">
                <a:effectLst/>
                <a:latin typeface="Montserrat" pitchFamily="2" charset="77"/>
              </a:rPr>
              <a:t> dolor </a:t>
            </a:r>
            <a:r>
              <a:rPr lang="es-CO" sz="1000" b="0" i="0" dirty="0" err="1">
                <a:effectLst/>
                <a:latin typeface="Montserrat" pitchFamily="2" charset="77"/>
              </a:rPr>
              <a:t>sit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amet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consectetuer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adipiscing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elit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commodo </a:t>
            </a:r>
            <a:r>
              <a:rPr lang="es-CO" sz="1000" b="0" i="0" dirty="0" err="1">
                <a:effectLst/>
                <a:latin typeface="Montserrat" pitchFamily="2" charset="77"/>
              </a:rPr>
              <a:t>ligula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 dolor.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. Cum </a:t>
            </a:r>
            <a:r>
              <a:rPr lang="es-CO" sz="1000" b="0" i="0" dirty="0" err="1">
                <a:effectLst/>
                <a:latin typeface="Montserrat" pitchFamily="2" charset="77"/>
              </a:rPr>
              <a:t>sociis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natoque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penatibus</a:t>
            </a:r>
            <a:r>
              <a:rPr lang="es-CO" sz="1000" b="0" i="0" dirty="0">
                <a:effectLst/>
                <a:latin typeface="Montserrat" pitchFamily="2" charset="77"/>
              </a:rPr>
              <a:t> et </a:t>
            </a:r>
            <a:r>
              <a:rPr lang="es-CO" sz="1000" b="0" i="0" dirty="0" err="1">
                <a:effectLst/>
                <a:latin typeface="Montserrat" pitchFamily="2" charset="77"/>
              </a:rPr>
              <a:t>magnis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parturient</a:t>
            </a:r>
            <a:r>
              <a:rPr lang="es-CO" sz="1000" b="0" i="0" dirty="0">
                <a:effectLst/>
                <a:latin typeface="Montserrat" pitchFamily="2" charset="77"/>
              </a:rPr>
              <a:t> montes, </a:t>
            </a:r>
            <a:r>
              <a:rPr lang="es-CO" sz="1000" b="0" i="0" dirty="0" err="1">
                <a:effectLst/>
                <a:latin typeface="Montserrat" pitchFamily="2" charset="77"/>
              </a:rPr>
              <a:t>nascetur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ridiculus</a:t>
            </a:r>
            <a:r>
              <a:rPr lang="es-CO" sz="1000" b="0" i="0" dirty="0">
                <a:effectLst/>
                <a:latin typeface="Montserrat" pitchFamily="2" charset="77"/>
              </a:rPr>
              <a:t> mus.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quam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ultricies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sodales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sagittis</a:t>
            </a:r>
            <a:r>
              <a:rPr lang="es-CO" sz="1000" b="0" i="0" dirty="0"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sodales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sagittis</a:t>
            </a:r>
            <a:r>
              <a:rPr lang="es-CO" sz="1000" b="0" i="0" dirty="0"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endParaRPr lang="en-US" sz="1000" i="1" dirty="0">
              <a:latin typeface="Montserrat" pitchFamily="2" charset="77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38" name="TextBox 12">
            <a:extLst>
              <a:ext uri="{FF2B5EF4-FFF2-40B4-BE49-F238E27FC236}">
                <a16:creationId xmlns:a16="http://schemas.microsoft.com/office/drawing/2014/main" id="{C249E044-4367-0554-A37B-4BB44198036E}"/>
              </a:ext>
            </a:extLst>
          </p:cNvPr>
          <p:cNvSpPr txBox="1"/>
          <p:nvPr/>
        </p:nvSpPr>
        <p:spPr>
          <a:xfrm>
            <a:off x="636498" y="1080528"/>
            <a:ext cx="2108675" cy="588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s-CO" b="1" i="0" dirty="0" err="1">
                <a:solidFill>
                  <a:srgbClr val="E3A40F"/>
                </a:solidFill>
                <a:effectLst/>
                <a:latin typeface="Montserrat" pitchFamily="2" charset="77"/>
              </a:rPr>
              <a:t>Lorem</a:t>
            </a:r>
            <a:r>
              <a:rPr lang="es-CO" b="1" i="0" dirty="0">
                <a:solidFill>
                  <a:srgbClr val="E3A40F"/>
                </a:solidFill>
                <a:effectLst/>
                <a:latin typeface="Montserrat" pitchFamily="2" charset="77"/>
              </a:rPr>
              <a:t> </a:t>
            </a:r>
            <a:r>
              <a:rPr lang="es-CO" b="1" i="0" dirty="0" err="1">
                <a:solidFill>
                  <a:srgbClr val="E3A40F"/>
                </a:solidFill>
                <a:effectLst/>
                <a:latin typeface="Montserrat" pitchFamily="2" charset="77"/>
              </a:rPr>
              <a:t>ipsum</a:t>
            </a:r>
            <a:endParaRPr lang="en-US" b="1" dirty="0">
              <a:solidFill>
                <a:srgbClr val="E3A40F"/>
              </a:solidFill>
              <a:latin typeface="Montserrat" pitchFamily="2" charset="77"/>
              <a:cs typeface="Poppins SemiBold" panose="00000700000000000000" pitchFamily="50" charset="0"/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14BCA3BB-B6CC-5D19-2C76-4B8F1977461A}"/>
              </a:ext>
            </a:extLst>
          </p:cNvPr>
          <p:cNvSpPr txBox="1"/>
          <p:nvPr/>
        </p:nvSpPr>
        <p:spPr>
          <a:xfrm>
            <a:off x="8777426" y="1934231"/>
            <a:ext cx="2056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highlight>
                  <a:srgbClr val="FFFF00"/>
                </a:highlight>
              </a:rPr>
              <a:t>Remplazar imagen </a:t>
            </a:r>
          </a:p>
        </p:txBody>
      </p:sp>
    </p:spTree>
    <p:extLst>
      <p:ext uri="{BB962C8B-B14F-4D97-AF65-F5344CB8AC3E}">
        <p14:creationId xmlns:p14="http://schemas.microsoft.com/office/powerpoint/2010/main" val="4159989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0DDC2-9FDD-9F29-9B7D-E84F05059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8A32D5DD-FB18-68B5-F49B-F9E1941DE44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704" y="-29113"/>
            <a:ext cx="4326193" cy="6938825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82B006EF-5AAE-5006-A386-2195156AE8C4}"/>
              </a:ext>
            </a:extLst>
          </p:cNvPr>
          <p:cNvSpPr/>
          <p:nvPr/>
        </p:nvSpPr>
        <p:spPr>
          <a:xfrm>
            <a:off x="-11957" y="6046025"/>
            <a:ext cx="4296698" cy="841469"/>
          </a:xfrm>
          <a:prstGeom prst="rect">
            <a:avLst/>
          </a:prstGeom>
          <a:solidFill>
            <a:srgbClr val="001F77">
              <a:alpha val="70145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       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B4F8946D-7269-708B-35E5-27EAFF2796D2}"/>
              </a:ext>
            </a:extLst>
          </p:cNvPr>
          <p:cNvSpPr/>
          <p:nvPr/>
        </p:nvSpPr>
        <p:spPr>
          <a:xfrm flipH="1">
            <a:off x="4284741" y="6046025"/>
            <a:ext cx="498145" cy="84618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       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405A8DDD-4666-BCC6-4FAA-EECE680462E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2126" y="165410"/>
            <a:ext cx="3259302" cy="872861"/>
          </a:xfrm>
          <a:prstGeom prst="rect">
            <a:avLst/>
          </a:prstGeom>
        </p:spPr>
      </p:pic>
      <p:grpSp>
        <p:nvGrpSpPr>
          <p:cNvPr id="32" name="Grupo 31">
            <a:extLst>
              <a:ext uri="{FF2B5EF4-FFF2-40B4-BE49-F238E27FC236}">
                <a16:creationId xmlns:a16="http://schemas.microsoft.com/office/drawing/2014/main" id="{6ACB9497-EDF8-65B3-62E8-3C9ABBCD48EE}"/>
              </a:ext>
            </a:extLst>
          </p:cNvPr>
          <p:cNvGrpSpPr/>
          <p:nvPr/>
        </p:nvGrpSpPr>
        <p:grpSpPr>
          <a:xfrm>
            <a:off x="-9427" y="-19794"/>
            <a:ext cx="1233934" cy="1164742"/>
            <a:chOff x="0" y="-1"/>
            <a:chExt cx="2038350" cy="1924051"/>
          </a:xfrm>
        </p:grpSpPr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20AC8954-4F57-96C4-4B6D-E98A12F174F2}"/>
                </a:ext>
              </a:extLst>
            </p:cNvPr>
            <p:cNvSpPr/>
            <p:nvPr/>
          </p:nvSpPr>
          <p:spPr>
            <a:xfrm>
              <a:off x="0" y="0"/>
              <a:ext cx="1019175" cy="962025"/>
            </a:xfrm>
            <a:prstGeom prst="rect">
              <a:avLst/>
            </a:prstGeom>
            <a:solidFill>
              <a:srgbClr val="001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34" name="Rectángulo 33">
              <a:extLst>
                <a:ext uri="{FF2B5EF4-FFF2-40B4-BE49-F238E27FC236}">
                  <a16:creationId xmlns:a16="http://schemas.microsoft.com/office/drawing/2014/main" id="{8FE0D124-94EA-E2ED-A8F3-8FCE9C2F4E34}"/>
                </a:ext>
              </a:extLst>
            </p:cNvPr>
            <p:cNvSpPr/>
            <p:nvPr/>
          </p:nvSpPr>
          <p:spPr>
            <a:xfrm>
              <a:off x="0" y="96202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35" name="Rectángulo 34">
              <a:extLst>
                <a:ext uri="{FF2B5EF4-FFF2-40B4-BE49-F238E27FC236}">
                  <a16:creationId xmlns:a16="http://schemas.microsoft.com/office/drawing/2014/main" id="{85DC4E2F-E7BF-B5CB-AE5D-6F6009BA6583}"/>
                </a:ext>
              </a:extLst>
            </p:cNvPr>
            <p:cNvSpPr/>
            <p:nvPr/>
          </p:nvSpPr>
          <p:spPr>
            <a:xfrm>
              <a:off x="1019175" y="-1"/>
              <a:ext cx="1019175" cy="96202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sp>
        <p:nvSpPr>
          <p:cNvPr id="36" name="Title 8">
            <a:extLst>
              <a:ext uri="{FF2B5EF4-FFF2-40B4-BE49-F238E27FC236}">
                <a16:creationId xmlns:a16="http://schemas.microsoft.com/office/drawing/2014/main" id="{DBC1C30C-BACB-8523-0FD2-181946A92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2691" y="1934102"/>
            <a:ext cx="2780278" cy="826169"/>
          </a:xfrm>
        </p:spPr>
        <p:txBody>
          <a:bodyPr>
            <a:normAutofit/>
          </a:bodyPr>
          <a:lstStyle/>
          <a:p>
            <a:r>
              <a:rPr lang="es-CO" sz="4000" b="1" dirty="0">
                <a:latin typeface="Montserrat" pitchFamily="2" charset="77"/>
              </a:rPr>
              <a:t>Titulo </a:t>
            </a:r>
          </a:p>
        </p:txBody>
      </p:sp>
      <p:sp>
        <p:nvSpPr>
          <p:cNvPr id="37" name="TextBox 15">
            <a:extLst>
              <a:ext uri="{FF2B5EF4-FFF2-40B4-BE49-F238E27FC236}">
                <a16:creationId xmlns:a16="http://schemas.microsoft.com/office/drawing/2014/main" id="{70859EAD-F17F-2B1C-1279-10EDD141B5A2}"/>
              </a:ext>
            </a:extLst>
          </p:cNvPr>
          <p:cNvSpPr txBox="1"/>
          <p:nvPr/>
        </p:nvSpPr>
        <p:spPr>
          <a:xfrm>
            <a:off x="4895349" y="2783595"/>
            <a:ext cx="6657554" cy="262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s-CO" sz="1000" b="0" i="0" dirty="0" err="1">
                <a:effectLst/>
                <a:latin typeface="Montserrat" pitchFamily="2" charset="77"/>
              </a:rPr>
              <a:t>Lorem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ipsum</a:t>
            </a:r>
            <a:r>
              <a:rPr lang="es-CO" sz="1000" b="0" i="0" dirty="0">
                <a:effectLst/>
                <a:latin typeface="Montserrat" pitchFamily="2" charset="77"/>
              </a:rPr>
              <a:t> dolor </a:t>
            </a:r>
            <a:r>
              <a:rPr lang="es-CO" sz="1000" b="0" i="0" dirty="0" err="1">
                <a:effectLst/>
                <a:latin typeface="Montserrat" pitchFamily="2" charset="77"/>
              </a:rPr>
              <a:t>sit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amet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consectetuer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adipiscing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elit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commodo </a:t>
            </a:r>
            <a:r>
              <a:rPr lang="es-CO" sz="1000" b="0" i="0" dirty="0" err="1">
                <a:effectLst/>
                <a:latin typeface="Montserrat" pitchFamily="2" charset="77"/>
              </a:rPr>
              <a:t>ligula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 dolor.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. Cum </a:t>
            </a:r>
            <a:r>
              <a:rPr lang="es-CO" sz="1000" b="0" i="0" dirty="0" err="1">
                <a:effectLst/>
                <a:latin typeface="Montserrat" pitchFamily="2" charset="77"/>
              </a:rPr>
              <a:t>sociis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natoque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penatibus</a:t>
            </a:r>
            <a:r>
              <a:rPr lang="es-CO" sz="1000" b="0" i="0" dirty="0">
                <a:effectLst/>
                <a:latin typeface="Montserrat" pitchFamily="2" charset="77"/>
              </a:rPr>
              <a:t> et </a:t>
            </a:r>
            <a:r>
              <a:rPr lang="es-CO" sz="1000" b="0" i="0" dirty="0" err="1">
                <a:effectLst/>
                <a:latin typeface="Montserrat" pitchFamily="2" charset="77"/>
              </a:rPr>
              <a:t>magnis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parturient</a:t>
            </a:r>
            <a:r>
              <a:rPr lang="es-CO" sz="1000" b="0" i="0" dirty="0">
                <a:effectLst/>
                <a:latin typeface="Montserrat" pitchFamily="2" charset="77"/>
              </a:rPr>
              <a:t> montes, </a:t>
            </a:r>
            <a:r>
              <a:rPr lang="es-CO" sz="1000" b="0" i="0" dirty="0" err="1">
                <a:effectLst/>
                <a:latin typeface="Montserrat" pitchFamily="2" charset="77"/>
              </a:rPr>
              <a:t>nascetur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ridiculus</a:t>
            </a:r>
            <a:r>
              <a:rPr lang="es-CO" sz="1000" b="0" i="0" dirty="0">
                <a:effectLst/>
                <a:latin typeface="Montserrat" pitchFamily="2" charset="77"/>
              </a:rPr>
              <a:t> mus.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quam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ultricies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sodales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sagittis</a:t>
            </a:r>
            <a:r>
              <a:rPr lang="es-CO" sz="1000" b="0" i="0" dirty="0"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sodales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sagittis</a:t>
            </a:r>
            <a:r>
              <a:rPr lang="es-CO" sz="1000" b="0" i="0" dirty="0"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endParaRPr lang="en-US" sz="1000" i="1" dirty="0">
              <a:latin typeface="Montserrat" pitchFamily="2" charset="77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38" name="TextBox 12">
            <a:extLst>
              <a:ext uri="{FF2B5EF4-FFF2-40B4-BE49-F238E27FC236}">
                <a16:creationId xmlns:a16="http://schemas.microsoft.com/office/drawing/2014/main" id="{0792B2D2-308C-0DA0-A29B-6A1B0FEECBC2}"/>
              </a:ext>
            </a:extLst>
          </p:cNvPr>
          <p:cNvSpPr txBox="1"/>
          <p:nvPr/>
        </p:nvSpPr>
        <p:spPr>
          <a:xfrm>
            <a:off x="4962691" y="1493483"/>
            <a:ext cx="2108675" cy="588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s-CO" b="1" i="0" dirty="0" err="1">
                <a:solidFill>
                  <a:srgbClr val="E3A40F"/>
                </a:solidFill>
                <a:effectLst/>
                <a:latin typeface="Montserrat" pitchFamily="2" charset="77"/>
              </a:rPr>
              <a:t>Lorem</a:t>
            </a:r>
            <a:r>
              <a:rPr lang="es-CO" b="1" i="0" dirty="0">
                <a:solidFill>
                  <a:srgbClr val="E3A40F"/>
                </a:solidFill>
                <a:effectLst/>
                <a:latin typeface="Montserrat" pitchFamily="2" charset="77"/>
              </a:rPr>
              <a:t> </a:t>
            </a:r>
            <a:r>
              <a:rPr lang="es-CO" b="1" i="0" dirty="0" err="1">
                <a:solidFill>
                  <a:srgbClr val="E3A40F"/>
                </a:solidFill>
                <a:effectLst/>
                <a:latin typeface="Montserrat" pitchFamily="2" charset="77"/>
              </a:rPr>
              <a:t>ipsum</a:t>
            </a:r>
            <a:endParaRPr lang="en-US" b="1" dirty="0">
              <a:solidFill>
                <a:srgbClr val="E3A40F"/>
              </a:solidFill>
              <a:latin typeface="Montserrat" pitchFamily="2" charset="77"/>
              <a:cs typeface="Poppins SemiBold" panose="00000700000000000000" pitchFamily="50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0421CF3-ED1C-9C45-D77B-95930F728385}"/>
              </a:ext>
            </a:extLst>
          </p:cNvPr>
          <p:cNvSpPr txBox="1"/>
          <p:nvPr/>
        </p:nvSpPr>
        <p:spPr>
          <a:xfrm>
            <a:off x="1039439" y="1787730"/>
            <a:ext cx="2056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highlight>
                  <a:srgbClr val="FFFF00"/>
                </a:highlight>
              </a:rPr>
              <a:t>Remplazar imagen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19BD9A9-9346-72DD-F6A5-424B5FF82463}"/>
              </a:ext>
            </a:extLst>
          </p:cNvPr>
          <p:cNvSpPr txBox="1"/>
          <p:nvPr/>
        </p:nvSpPr>
        <p:spPr>
          <a:xfrm>
            <a:off x="8283148" y="6235799"/>
            <a:ext cx="263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/>
              <a:t>gobierno.uniandes.edu.co</a:t>
            </a:r>
            <a:endParaRPr lang="es-CO" dirty="0"/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7A7E9B5B-990C-F2CA-36DD-43EE3407D035}"/>
              </a:ext>
            </a:extLst>
          </p:cNvPr>
          <p:cNvCxnSpPr/>
          <p:nvPr/>
        </p:nvCxnSpPr>
        <p:spPr>
          <a:xfrm>
            <a:off x="8283148" y="6605131"/>
            <a:ext cx="27388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upo 4">
            <a:extLst>
              <a:ext uri="{FF2B5EF4-FFF2-40B4-BE49-F238E27FC236}">
                <a16:creationId xmlns:a16="http://schemas.microsoft.com/office/drawing/2014/main" id="{D3A7110B-6AFF-B769-89E8-69EA1B841396}"/>
              </a:ext>
            </a:extLst>
          </p:cNvPr>
          <p:cNvGrpSpPr/>
          <p:nvPr/>
        </p:nvGrpSpPr>
        <p:grpSpPr>
          <a:xfrm>
            <a:off x="11051456" y="5476568"/>
            <a:ext cx="1162225" cy="1410928"/>
            <a:chOff x="10163174" y="4933950"/>
            <a:chExt cx="2038351" cy="1924050"/>
          </a:xfrm>
        </p:grpSpPr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F9C54C72-1445-5D4F-C978-030BC386896E}"/>
                </a:ext>
              </a:extLst>
            </p:cNvPr>
            <p:cNvSpPr/>
            <p:nvPr/>
          </p:nvSpPr>
          <p:spPr>
            <a:xfrm>
              <a:off x="11182350" y="4933950"/>
              <a:ext cx="1019175" cy="962025"/>
            </a:xfrm>
            <a:prstGeom prst="rect">
              <a:avLst/>
            </a:prstGeom>
            <a:solidFill>
              <a:srgbClr val="001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6C90ED99-1851-5CCA-571C-36E0CA1AD023}"/>
                </a:ext>
              </a:extLst>
            </p:cNvPr>
            <p:cNvSpPr/>
            <p:nvPr/>
          </p:nvSpPr>
          <p:spPr>
            <a:xfrm>
              <a:off x="11182350" y="589597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3E130C6-6064-1C41-19A3-C2913B7540EF}"/>
                </a:ext>
              </a:extLst>
            </p:cNvPr>
            <p:cNvSpPr/>
            <p:nvPr/>
          </p:nvSpPr>
          <p:spPr>
            <a:xfrm>
              <a:off x="10163174" y="5909300"/>
              <a:ext cx="1019176" cy="9487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1685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EA01F-B02C-117A-41AB-C41D946B7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>
            <a:extLst>
              <a:ext uri="{FF2B5EF4-FFF2-40B4-BE49-F238E27FC236}">
                <a16:creationId xmlns:a16="http://schemas.microsoft.com/office/drawing/2014/main" id="{CC3DF65F-5E4A-2846-119D-3F480489702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2126" y="165410"/>
            <a:ext cx="3259302" cy="872861"/>
          </a:xfrm>
          <a:prstGeom prst="rect">
            <a:avLst/>
          </a:prstGeom>
        </p:spPr>
      </p:pic>
      <p:sp>
        <p:nvSpPr>
          <p:cNvPr id="6" name="Title 8">
            <a:extLst>
              <a:ext uri="{FF2B5EF4-FFF2-40B4-BE49-F238E27FC236}">
                <a16:creationId xmlns:a16="http://schemas.microsoft.com/office/drawing/2014/main" id="{019827E8-F46B-C3A7-1644-280E53B77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93" y="1653050"/>
            <a:ext cx="2780278" cy="826169"/>
          </a:xfrm>
        </p:spPr>
        <p:txBody>
          <a:bodyPr>
            <a:normAutofit/>
          </a:bodyPr>
          <a:lstStyle/>
          <a:p>
            <a:r>
              <a:rPr lang="es-CO" sz="4000" b="1" dirty="0">
                <a:latin typeface="Montserrat" pitchFamily="2" charset="77"/>
              </a:rPr>
              <a:t>Titulo </a:t>
            </a:r>
          </a:p>
        </p:txBody>
      </p:sp>
      <p:sp>
        <p:nvSpPr>
          <p:cNvPr id="7" name="TextBox 15">
            <a:extLst>
              <a:ext uri="{FF2B5EF4-FFF2-40B4-BE49-F238E27FC236}">
                <a16:creationId xmlns:a16="http://schemas.microsoft.com/office/drawing/2014/main" id="{3D66CA9E-4229-5B2F-5A30-9588F0A2F5E2}"/>
              </a:ext>
            </a:extLst>
          </p:cNvPr>
          <p:cNvSpPr txBox="1"/>
          <p:nvPr/>
        </p:nvSpPr>
        <p:spPr>
          <a:xfrm>
            <a:off x="468748" y="2511444"/>
            <a:ext cx="4280233" cy="3394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s-CO" sz="1000" b="0" i="0" dirty="0" err="1">
                <a:effectLst/>
                <a:latin typeface="Montserrat" pitchFamily="2" charset="77"/>
              </a:rPr>
              <a:t>Lorem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ipsum</a:t>
            </a:r>
            <a:r>
              <a:rPr lang="es-CO" sz="1000" b="0" i="0" dirty="0">
                <a:effectLst/>
                <a:latin typeface="Montserrat" pitchFamily="2" charset="77"/>
              </a:rPr>
              <a:t> dolor </a:t>
            </a:r>
            <a:r>
              <a:rPr lang="es-CO" sz="1000" b="0" i="0" dirty="0" err="1">
                <a:effectLst/>
                <a:latin typeface="Montserrat" pitchFamily="2" charset="77"/>
              </a:rPr>
              <a:t>sit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amet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consectetuer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adipiscing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elit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commodo </a:t>
            </a:r>
            <a:r>
              <a:rPr lang="es-CO" sz="1000" b="0" i="0" dirty="0" err="1">
                <a:effectLst/>
                <a:latin typeface="Montserrat" pitchFamily="2" charset="77"/>
              </a:rPr>
              <a:t>ligula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 dolor.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. Cum </a:t>
            </a:r>
            <a:r>
              <a:rPr lang="es-CO" sz="1000" b="0" i="0" dirty="0" err="1">
                <a:effectLst/>
                <a:latin typeface="Montserrat" pitchFamily="2" charset="77"/>
              </a:rPr>
              <a:t>sociis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natoque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penatibus</a:t>
            </a:r>
            <a:r>
              <a:rPr lang="es-CO" sz="1000" b="0" i="0" dirty="0">
                <a:effectLst/>
                <a:latin typeface="Montserrat" pitchFamily="2" charset="77"/>
              </a:rPr>
              <a:t> et </a:t>
            </a:r>
            <a:r>
              <a:rPr lang="es-CO" sz="1000" b="0" i="0" dirty="0" err="1">
                <a:effectLst/>
                <a:latin typeface="Montserrat" pitchFamily="2" charset="77"/>
              </a:rPr>
              <a:t>magnis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parturient</a:t>
            </a:r>
            <a:r>
              <a:rPr lang="es-CO" sz="1000" b="0" i="0" dirty="0">
                <a:effectLst/>
                <a:latin typeface="Montserrat" pitchFamily="2" charset="77"/>
              </a:rPr>
              <a:t> montes, </a:t>
            </a:r>
            <a:r>
              <a:rPr lang="es-CO" sz="1000" b="0" i="0" dirty="0" err="1">
                <a:effectLst/>
                <a:latin typeface="Montserrat" pitchFamily="2" charset="77"/>
              </a:rPr>
              <a:t>nascetur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ridiculus</a:t>
            </a:r>
            <a:r>
              <a:rPr lang="es-CO" sz="1000" b="0" i="0" dirty="0">
                <a:effectLst/>
                <a:latin typeface="Montserrat" pitchFamily="2" charset="77"/>
              </a:rPr>
              <a:t> mus.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quam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ultricies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pellentesque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 quis, </a:t>
            </a:r>
            <a:r>
              <a:rPr lang="es-CO" sz="1000" b="0" i="0" dirty="0" err="1">
                <a:effectLst/>
                <a:latin typeface="Montserrat" pitchFamily="2" charset="77"/>
              </a:rPr>
              <a:t>sem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Nulla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massa</a:t>
            </a:r>
            <a:r>
              <a:rPr lang="es-CO" sz="1000" b="0" i="0" dirty="0">
                <a:effectLst/>
                <a:latin typeface="Montserrat" pitchFamily="2" charset="77"/>
              </a:rPr>
              <a:t> quis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Donec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fringilla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vel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aliquet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nec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vulputate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eget</a:t>
            </a:r>
            <a:r>
              <a:rPr lang="es-CO" sz="1000" b="0" i="0" dirty="0">
                <a:effectLst/>
                <a:latin typeface="Montserrat" pitchFamily="2" charset="77"/>
              </a:rPr>
              <a:t>, </a:t>
            </a:r>
            <a:r>
              <a:rPr lang="es-CO" sz="1000" b="0" i="0" dirty="0" err="1">
                <a:effectLst/>
                <a:latin typeface="Montserrat" pitchFamily="2" charset="77"/>
              </a:rPr>
              <a:t>arcu</a:t>
            </a:r>
            <a:r>
              <a:rPr lang="es-CO" sz="1000" b="0" i="0" dirty="0">
                <a:effectLst/>
                <a:latin typeface="Montserrat" pitchFamily="2" charset="77"/>
              </a:rPr>
              <a:t>. In </a:t>
            </a:r>
            <a:r>
              <a:rPr lang="es-CO" sz="1000" b="0" i="0" dirty="0" err="1">
                <a:effectLst/>
                <a:latin typeface="Montserrat" pitchFamily="2" charset="77"/>
              </a:rPr>
              <a:t>enim</a:t>
            </a:r>
            <a:r>
              <a:rPr lang="es-CO" sz="1000" b="0" i="0" dirty="0">
                <a:effectLst/>
                <a:latin typeface="Montserrat" pitchFamily="2" charset="77"/>
              </a:rPr>
              <a:t> justo, </a:t>
            </a:r>
            <a:r>
              <a:rPr lang="es-CO" sz="1000" b="0" i="0" dirty="0" err="1"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rhoncus</a:t>
            </a:r>
            <a:r>
              <a:rPr lang="es-CO" sz="1000" b="0" i="0" dirty="0">
                <a:effectLst/>
                <a:latin typeface="Montserrat" pitchFamily="2" charset="77"/>
              </a:rPr>
              <a:t> ut, </a:t>
            </a:r>
            <a:r>
              <a:rPr lang="es-CO" sz="1000" b="0" i="0" dirty="0" err="1">
                <a:effectLst/>
                <a:latin typeface="Montserrat" pitchFamily="2" charset="77"/>
              </a:rPr>
              <a:t>imperdiet</a:t>
            </a:r>
            <a:r>
              <a:rPr lang="es-CO" sz="1000" b="0" i="0" dirty="0">
                <a:effectLst/>
                <a:latin typeface="Montserrat" pitchFamily="2" charset="77"/>
              </a:rPr>
              <a:t> a, </a:t>
            </a:r>
            <a:r>
              <a:rPr lang="es-CO" sz="1000" b="0" i="0" dirty="0" err="1">
                <a:effectLst/>
                <a:latin typeface="Montserrat" pitchFamily="2" charset="77"/>
              </a:rPr>
              <a:t>venenatis</a:t>
            </a:r>
            <a:r>
              <a:rPr lang="es-CO" sz="1000" b="0" i="0" dirty="0">
                <a:effectLst/>
                <a:latin typeface="Montserrat" pitchFamily="2" charset="77"/>
              </a:rPr>
              <a:t> vitae, justo. </a:t>
            </a:r>
            <a:r>
              <a:rPr lang="es-CO" sz="1000" b="0" i="0" dirty="0" err="1">
                <a:effectLst/>
                <a:latin typeface="Montserrat" pitchFamily="2" charset="77"/>
              </a:rPr>
              <a:t>Nullam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dictum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felis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eu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pede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mollis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pretium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Integer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tincidunt</a:t>
            </a:r>
            <a:r>
              <a:rPr lang="es-CO" sz="1000" b="0" i="0" dirty="0">
                <a:effectLst/>
                <a:latin typeface="Montserrat" pitchFamily="2" charset="77"/>
              </a:rPr>
              <a:t>. Cras </a:t>
            </a:r>
            <a:r>
              <a:rPr lang="es-CO" sz="1000" b="0" i="0" dirty="0" err="1">
                <a:effectLst/>
                <a:latin typeface="Montserrat" pitchFamily="2" charset="77"/>
              </a:rPr>
              <a:t>dapibus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Vivamus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elementum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semper</a:t>
            </a:r>
            <a:r>
              <a:rPr lang="es-CO" sz="1000" b="0" i="0" dirty="0">
                <a:effectLst/>
                <a:latin typeface="Montserrat" pitchFamily="2" charset="77"/>
              </a:rPr>
              <a:t> </a:t>
            </a:r>
            <a:r>
              <a:rPr lang="es-CO" sz="1000" b="0" i="0" dirty="0" err="1">
                <a:effectLst/>
                <a:latin typeface="Montserrat" pitchFamily="2" charset="77"/>
              </a:rPr>
              <a:t>nisi</a:t>
            </a:r>
            <a:r>
              <a:rPr lang="es-CO" sz="1000" b="0" i="0" dirty="0">
                <a:effectLst/>
                <a:latin typeface="Montserrat" pitchFamily="2" charset="77"/>
              </a:rPr>
              <a:t>. </a:t>
            </a:r>
            <a:r>
              <a:rPr lang="es-CO" sz="1000" b="0" i="0" dirty="0" err="1">
                <a:effectLst/>
                <a:latin typeface="Montserrat" pitchFamily="2" charset="77"/>
              </a:rPr>
              <a:t>Aenean</a:t>
            </a:r>
            <a:r>
              <a:rPr lang="es-CO" sz="1000" b="0" i="0" dirty="0">
                <a:effectLst/>
                <a:latin typeface="Montserrat" pitchFamily="2" charset="77"/>
              </a:rPr>
              <a:t> magna. Sed </a:t>
            </a:r>
            <a:r>
              <a:rPr lang="es-CO" sz="1000" b="0" i="0" dirty="0" err="1">
                <a:effectLst/>
                <a:latin typeface="Montserrat" pitchFamily="2" charset="77"/>
              </a:rPr>
              <a:t>consequat</a:t>
            </a:r>
            <a:endParaRPr lang="en-US" sz="1000" i="1" dirty="0">
              <a:latin typeface="Montserrat" pitchFamily="2" charset="77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AAF92B2E-58AA-87A9-F893-9DA677D5BE07}"/>
              </a:ext>
            </a:extLst>
          </p:cNvPr>
          <p:cNvGrpSpPr/>
          <p:nvPr/>
        </p:nvGrpSpPr>
        <p:grpSpPr>
          <a:xfrm>
            <a:off x="-9427" y="-19794"/>
            <a:ext cx="1233934" cy="1164742"/>
            <a:chOff x="0" y="-1"/>
            <a:chExt cx="2038350" cy="1924051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FD63C966-09B4-6EA1-DEA6-63070A2C6AE1}"/>
                </a:ext>
              </a:extLst>
            </p:cNvPr>
            <p:cNvSpPr/>
            <p:nvPr/>
          </p:nvSpPr>
          <p:spPr>
            <a:xfrm>
              <a:off x="0" y="0"/>
              <a:ext cx="1019175" cy="962025"/>
            </a:xfrm>
            <a:prstGeom prst="rect">
              <a:avLst/>
            </a:prstGeom>
            <a:solidFill>
              <a:srgbClr val="001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5DCA525F-3B0B-9810-2433-6753778FFDA8}"/>
                </a:ext>
              </a:extLst>
            </p:cNvPr>
            <p:cNvSpPr/>
            <p:nvPr/>
          </p:nvSpPr>
          <p:spPr>
            <a:xfrm>
              <a:off x="0" y="96202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39493B28-42B4-24A7-F083-432A9865378D}"/>
                </a:ext>
              </a:extLst>
            </p:cNvPr>
            <p:cNvSpPr/>
            <p:nvPr/>
          </p:nvSpPr>
          <p:spPr>
            <a:xfrm>
              <a:off x="1019175" y="-1"/>
              <a:ext cx="1019175" cy="96202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sp>
        <p:nvSpPr>
          <p:cNvPr id="22" name="TextBox 12">
            <a:extLst>
              <a:ext uri="{FF2B5EF4-FFF2-40B4-BE49-F238E27FC236}">
                <a16:creationId xmlns:a16="http://schemas.microsoft.com/office/drawing/2014/main" id="{D07BF9C4-DB4C-97A8-776C-FA78C8AD14CD}"/>
              </a:ext>
            </a:extLst>
          </p:cNvPr>
          <p:cNvSpPr txBox="1"/>
          <p:nvPr/>
        </p:nvSpPr>
        <p:spPr>
          <a:xfrm>
            <a:off x="533193" y="1212431"/>
            <a:ext cx="2108675" cy="5884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s-CO" b="1" i="0" dirty="0" err="1">
                <a:solidFill>
                  <a:srgbClr val="FFC000"/>
                </a:solidFill>
                <a:effectLst/>
                <a:latin typeface="Montserrat" pitchFamily="2" charset="77"/>
              </a:rPr>
              <a:t>Lorem</a:t>
            </a:r>
            <a:r>
              <a:rPr lang="es-CO" b="1" i="0" dirty="0">
                <a:solidFill>
                  <a:srgbClr val="FFC000"/>
                </a:solidFill>
                <a:effectLst/>
                <a:latin typeface="Montserrat" pitchFamily="2" charset="77"/>
              </a:rPr>
              <a:t> </a:t>
            </a:r>
            <a:r>
              <a:rPr lang="es-CO" b="1" i="0" dirty="0" err="1">
                <a:solidFill>
                  <a:srgbClr val="FFC000"/>
                </a:solidFill>
                <a:effectLst/>
                <a:latin typeface="Montserrat" pitchFamily="2" charset="77"/>
              </a:rPr>
              <a:t>ipsum</a:t>
            </a:r>
            <a:endParaRPr lang="en-US" b="1" dirty="0">
              <a:solidFill>
                <a:srgbClr val="FFC000"/>
              </a:solidFill>
              <a:latin typeface="Montserrat" pitchFamily="2" charset="77"/>
              <a:cs typeface="Poppins SemiBold" panose="00000700000000000000" pitchFamily="50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423457D-CBDB-5520-6787-D849F537DF4F}"/>
              </a:ext>
            </a:extLst>
          </p:cNvPr>
          <p:cNvSpPr txBox="1"/>
          <p:nvPr/>
        </p:nvSpPr>
        <p:spPr>
          <a:xfrm>
            <a:off x="8283148" y="6235799"/>
            <a:ext cx="263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/>
              <a:t>gobierno.uniandes.edu.co</a:t>
            </a:r>
            <a:endParaRPr lang="es-CO" dirty="0"/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926329EA-3686-E67C-85BA-141D627816C4}"/>
              </a:ext>
            </a:extLst>
          </p:cNvPr>
          <p:cNvCxnSpPr/>
          <p:nvPr/>
        </p:nvCxnSpPr>
        <p:spPr>
          <a:xfrm>
            <a:off x="8283148" y="6605131"/>
            <a:ext cx="27388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upo 32">
            <a:extLst>
              <a:ext uri="{FF2B5EF4-FFF2-40B4-BE49-F238E27FC236}">
                <a16:creationId xmlns:a16="http://schemas.microsoft.com/office/drawing/2014/main" id="{DEBAE00F-1081-3C01-4FA4-519B4AEA53CB}"/>
              </a:ext>
            </a:extLst>
          </p:cNvPr>
          <p:cNvGrpSpPr/>
          <p:nvPr/>
        </p:nvGrpSpPr>
        <p:grpSpPr>
          <a:xfrm>
            <a:off x="11051456" y="5476568"/>
            <a:ext cx="1162225" cy="1410928"/>
            <a:chOff x="10163174" y="4933950"/>
            <a:chExt cx="2038351" cy="1924050"/>
          </a:xfrm>
        </p:grpSpPr>
        <p:sp>
          <p:nvSpPr>
            <p:cNvPr id="34" name="Rectángulo 33">
              <a:extLst>
                <a:ext uri="{FF2B5EF4-FFF2-40B4-BE49-F238E27FC236}">
                  <a16:creationId xmlns:a16="http://schemas.microsoft.com/office/drawing/2014/main" id="{ECAA64C5-91CC-6339-9307-A5A2E92B78D6}"/>
                </a:ext>
              </a:extLst>
            </p:cNvPr>
            <p:cNvSpPr/>
            <p:nvPr/>
          </p:nvSpPr>
          <p:spPr>
            <a:xfrm>
              <a:off x="11182350" y="4933950"/>
              <a:ext cx="1019175" cy="962025"/>
            </a:xfrm>
            <a:prstGeom prst="rect">
              <a:avLst/>
            </a:prstGeom>
            <a:solidFill>
              <a:srgbClr val="001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35" name="Rectángulo 34">
              <a:extLst>
                <a:ext uri="{FF2B5EF4-FFF2-40B4-BE49-F238E27FC236}">
                  <a16:creationId xmlns:a16="http://schemas.microsoft.com/office/drawing/2014/main" id="{5F8BC853-A29D-8A6C-DC2B-D321D2836820}"/>
                </a:ext>
              </a:extLst>
            </p:cNvPr>
            <p:cNvSpPr/>
            <p:nvPr/>
          </p:nvSpPr>
          <p:spPr>
            <a:xfrm>
              <a:off x="11182350" y="589597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1180F241-576F-214C-50F5-2125F927B946}"/>
                </a:ext>
              </a:extLst>
            </p:cNvPr>
            <p:cNvSpPr/>
            <p:nvPr/>
          </p:nvSpPr>
          <p:spPr>
            <a:xfrm>
              <a:off x="10163174" y="5909300"/>
              <a:ext cx="1019176" cy="9487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sp>
        <p:nvSpPr>
          <p:cNvPr id="3" name="Rectangle 52">
            <a:extLst>
              <a:ext uri="{FF2B5EF4-FFF2-40B4-BE49-F238E27FC236}">
                <a16:creationId xmlns:a16="http://schemas.microsoft.com/office/drawing/2014/main" id="{C9739993-6A76-83AC-6A96-F80094B4E322}"/>
              </a:ext>
            </a:extLst>
          </p:cNvPr>
          <p:cNvSpPr/>
          <p:nvPr/>
        </p:nvSpPr>
        <p:spPr>
          <a:xfrm>
            <a:off x="9397345" y="3637511"/>
            <a:ext cx="2018664" cy="19865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B1FAC6BD-B8DE-78CE-56A5-E8073F5175D2}"/>
              </a:ext>
            </a:extLst>
          </p:cNvPr>
          <p:cNvSpPr/>
          <p:nvPr/>
        </p:nvSpPr>
        <p:spPr>
          <a:xfrm>
            <a:off x="7273816" y="3637511"/>
            <a:ext cx="2018664" cy="198654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C468D9BA-6C79-84BC-F1B0-20F90FDCBE5A}"/>
              </a:ext>
            </a:extLst>
          </p:cNvPr>
          <p:cNvSpPr/>
          <p:nvPr/>
        </p:nvSpPr>
        <p:spPr>
          <a:xfrm>
            <a:off x="5150287" y="3637511"/>
            <a:ext cx="2018664" cy="19865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16">
            <a:extLst>
              <a:ext uri="{FF2B5EF4-FFF2-40B4-BE49-F238E27FC236}">
                <a16:creationId xmlns:a16="http://schemas.microsoft.com/office/drawing/2014/main" id="{592BE1C6-E94A-E4EC-5F9C-115FC2408831}"/>
              </a:ext>
            </a:extLst>
          </p:cNvPr>
          <p:cNvSpPr/>
          <p:nvPr/>
        </p:nvSpPr>
        <p:spPr>
          <a:xfrm>
            <a:off x="9397345" y="1555089"/>
            <a:ext cx="2018664" cy="198654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7">
            <a:extLst>
              <a:ext uri="{FF2B5EF4-FFF2-40B4-BE49-F238E27FC236}">
                <a16:creationId xmlns:a16="http://schemas.microsoft.com/office/drawing/2014/main" id="{87F52960-BCD8-0748-F34F-00E13387D05C}"/>
              </a:ext>
            </a:extLst>
          </p:cNvPr>
          <p:cNvSpPr/>
          <p:nvPr/>
        </p:nvSpPr>
        <p:spPr>
          <a:xfrm>
            <a:off x="7273816" y="1555088"/>
            <a:ext cx="2018664" cy="198654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982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20A13-B180-6140-C3D3-54B68743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26035F8A-FEDC-FDA9-0677-F2179399546D}"/>
              </a:ext>
            </a:extLst>
          </p:cNvPr>
          <p:cNvSpPr/>
          <p:nvPr/>
        </p:nvSpPr>
        <p:spPr>
          <a:xfrm>
            <a:off x="-48510" y="-25337"/>
            <a:ext cx="12215567" cy="6908673"/>
          </a:xfrm>
          <a:prstGeom prst="rect">
            <a:avLst/>
          </a:prstGeom>
          <a:solidFill>
            <a:srgbClr val="001F77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       </a:t>
            </a:r>
          </a:p>
        </p:txBody>
      </p:sp>
      <p:sp>
        <p:nvSpPr>
          <p:cNvPr id="12" name="Title 4">
            <a:extLst>
              <a:ext uri="{FF2B5EF4-FFF2-40B4-BE49-F238E27FC236}">
                <a16:creationId xmlns:a16="http://schemas.microsoft.com/office/drawing/2014/main" id="{E20F1177-46BB-5BDC-724F-2E9BA8092C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65532" y="340629"/>
            <a:ext cx="12399263" cy="284104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CO" b="1" i="0" dirty="0">
                <a:solidFill>
                  <a:srgbClr val="EEF0FF"/>
                </a:solidFill>
                <a:effectLst/>
                <a:latin typeface="Montserrat" pitchFamily="2" charset="77"/>
              </a:rPr>
              <a:t>Agradecimientos</a:t>
            </a:r>
            <a:endParaRPr lang="es-CO" b="1" dirty="0">
              <a:solidFill>
                <a:schemeClr val="bg1"/>
              </a:solidFill>
              <a:latin typeface="Montserrat" pitchFamily="2" charset="77"/>
              <a:ea typeface="Snug Variable" pitchFamily="2" charset="0"/>
            </a:endParaRPr>
          </a:p>
        </p:txBody>
      </p:sp>
      <p:sp>
        <p:nvSpPr>
          <p:cNvPr id="16" name="Subtitle 5">
            <a:extLst>
              <a:ext uri="{FF2B5EF4-FFF2-40B4-BE49-F238E27FC236}">
                <a16:creationId xmlns:a16="http://schemas.microsoft.com/office/drawing/2014/main" id="{41A77FDD-E0A6-74A8-6A27-4B9EEFBF30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8855" y="3340833"/>
            <a:ext cx="12208674" cy="1094858"/>
          </a:xfrm>
        </p:spPr>
        <p:txBody>
          <a:bodyPr/>
          <a:lstStyle/>
          <a:p>
            <a:r>
              <a:rPr lang="es-ES" sz="4800" dirty="0">
                <a:solidFill>
                  <a:srgbClr val="E3A40F"/>
                </a:solidFill>
                <a:latin typeface="Oswald" panose="00000500000000000000" pitchFamily="2" charset="0"/>
                <a:ea typeface="Snug Variable" pitchFamily="2" charset="0"/>
              </a:rPr>
              <a:t>Subtitulo </a:t>
            </a:r>
            <a:endParaRPr lang="es-CO" sz="4800" dirty="0">
              <a:solidFill>
                <a:srgbClr val="E3A40F"/>
              </a:solidFill>
              <a:latin typeface="Oswald" panose="00000500000000000000" pitchFamily="2" charset="0"/>
              <a:ea typeface="Snug Variable" pitchFamily="2" charset="0"/>
            </a:endParaRPr>
          </a:p>
        </p:txBody>
      </p:sp>
      <p:sp>
        <p:nvSpPr>
          <p:cNvPr id="18" name="Subtitle 5">
            <a:extLst>
              <a:ext uri="{FF2B5EF4-FFF2-40B4-BE49-F238E27FC236}">
                <a16:creationId xmlns:a16="http://schemas.microsoft.com/office/drawing/2014/main" id="{3A405708-CBB8-E93C-F625-76AD9BEA5A2C}"/>
              </a:ext>
            </a:extLst>
          </p:cNvPr>
          <p:cNvSpPr txBox="1">
            <a:spLocks/>
          </p:cNvSpPr>
          <p:nvPr/>
        </p:nvSpPr>
        <p:spPr>
          <a:xfrm>
            <a:off x="133545" y="4099010"/>
            <a:ext cx="12208674" cy="27913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dirty="0">
                <a:solidFill>
                  <a:schemeClr val="bg1"/>
                </a:solidFill>
                <a:latin typeface="Oswald" panose="00000500000000000000" pitchFamily="2" charset="0"/>
                <a:ea typeface="Snug Variable" pitchFamily="2" charset="0"/>
              </a:rPr>
              <a:t>Créditos de la PPT </a:t>
            </a:r>
            <a:endParaRPr lang="es-CO" sz="1400" dirty="0">
              <a:solidFill>
                <a:schemeClr val="bg1"/>
              </a:solidFill>
              <a:latin typeface="Oswald" panose="00000500000000000000" pitchFamily="2" charset="0"/>
              <a:ea typeface="Snug Variable" pitchFamily="2" charset="0"/>
            </a:endParaRP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7853D87B-A98C-5B46-6A30-324259D64FBA}"/>
              </a:ext>
            </a:extLst>
          </p:cNvPr>
          <p:cNvGrpSpPr/>
          <p:nvPr/>
        </p:nvGrpSpPr>
        <p:grpSpPr>
          <a:xfrm>
            <a:off x="-65534" y="-41245"/>
            <a:ext cx="1233934" cy="1164742"/>
            <a:chOff x="0" y="-1"/>
            <a:chExt cx="2038350" cy="1924051"/>
          </a:xfrm>
        </p:grpSpPr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6B0CFAD4-A4D2-0468-10FA-B1C3E40A37C7}"/>
                </a:ext>
              </a:extLst>
            </p:cNvPr>
            <p:cNvSpPr/>
            <p:nvPr/>
          </p:nvSpPr>
          <p:spPr>
            <a:xfrm>
              <a:off x="0" y="0"/>
              <a:ext cx="1019175" cy="962025"/>
            </a:xfrm>
            <a:prstGeom prst="rect">
              <a:avLst/>
            </a:prstGeom>
            <a:solidFill>
              <a:srgbClr val="001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670455F1-FDEA-C90E-907A-06D70EB71315}"/>
                </a:ext>
              </a:extLst>
            </p:cNvPr>
            <p:cNvSpPr/>
            <p:nvPr/>
          </p:nvSpPr>
          <p:spPr>
            <a:xfrm>
              <a:off x="0" y="96202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4D488962-9709-B963-9F42-BDF2EBD0CF1C}"/>
                </a:ext>
              </a:extLst>
            </p:cNvPr>
            <p:cNvSpPr/>
            <p:nvPr/>
          </p:nvSpPr>
          <p:spPr>
            <a:xfrm>
              <a:off x="1019175" y="-1"/>
              <a:ext cx="1019175" cy="96202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E95C2AF8-69D9-A842-E287-FD4457F7B982}"/>
              </a:ext>
            </a:extLst>
          </p:cNvPr>
          <p:cNvGrpSpPr/>
          <p:nvPr/>
        </p:nvGrpSpPr>
        <p:grpSpPr>
          <a:xfrm>
            <a:off x="10800080" y="5283200"/>
            <a:ext cx="1403771" cy="1574800"/>
            <a:chOff x="10172700" y="4933950"/>
            <a:chExt cx="2028825" cy="1924050"/>
          </a:xfrm>
        </p:grpSpPr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440EFCC6-26D9-04FE-D540-47994161A0A1}"/>
                </a:ext>
              </a:extLst>
            </p:cNvPr>
            <p:cNvSpPr/>
            <p:nvPr/>
          </p:nvSpPr>
          <p:spPr>
            <a:xfrm>
              <a:off x="11182350" y="4933950"/>
              <a:ext cx="1019175" cy="962025"/>
            </a:xfrm>
            <a:prstGeom prst="rect">
              <a:avLst/>
            </a:prstGeom>
            <a:solidFill>
              <a:srgbClr val="001F7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2F568B20-A058-F58C-2F1B-8BED326882DF}"/>
                </a:ext>
              </a:extLst>
            </p:cNvPr>
            <p:cNvSpPr/>
            <p:nvPr/>
          </p:nvSpPr>
          <p:spPr>
            <a:xfrm>
              <a:off x="11182350" y="5895975"/>
              <a:ext cx="1019175" cy="9620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542B0265-537A-0332-C07E-6FEC44A3088F}"/>
                </a:ext>
              </a:extLst>
            </p:cNvPr>
            <p:cNvSpPr/>
            <p:nvPr/>
          </p:nvSpPr>
          <p:spPr>
            <a:xfrm>
              <a:off x="10172700" y="5895973"/>
              <a:ext cx="1019175" cy="96202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>
                <a:highlight>
                  <a:srgbClr val="00FFFF"/>
                </a:highlight>
              </a:endParaRP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69A20505-8B60-E267-7838-3E39D34BB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0106" y="4725593"/>
            <a:ext cx="3971787" cy="1603582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15074B-1EEB-4AE5-B3ED-5734E8551D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9473" y="1345118"/>
            <a:ext cx="3744293" cy="83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0538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30BCEC113C28D4EA85661D7810630F5" ma:contentTypeVersion="15" ma:contentTypeDescription="Crear nuevo documento." ma:contentTypeScope="" ma:versionID="dfcfc0a3af785b912458415c89b6bb26">
  <xsd:schema xmlns:xsd="http://www.w3.org/2001/XMLSchema" xmlns:xs="http://www.w3.org/2001/XMLSchema" xmlns:p="http://schemas.microsoft.com/office/2006/metadata/properties" xmlns:ns2="9e883e05-48b1-482f-b62f-4daaebcba9b8" xmlns:ns3="e8690600-797a-4cff-97e9-e39e8f482eba" targetNamespace="http://schemas.microsoft.com/office/2006/metadata/properties" ma:root="true" ma:fieldsID="b5f41294ad64344ca5256fd0939d480a" ns2:_="" ns3:_="">
    <xsd:import namespace="9e883e05-48b1-482f-b62f-4daaebcba9b8"/>
    <xsd:import namespace="e8690600-797a-4cff-97e9-e39e8f482e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883e05-48b1-482f-b62f-4daaebcba9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Etiquetas de imagen" ma:readOnly="false" ma:fieldId="{5cf76f15-5ced-4ddc-b409-7134ff3c332f}" ma:taxonomyMulti="true" ma:sspId="a38e7027-190f-4f90-8839-9f8250567d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690600-797a-4cff-97e9-e39e8f482eb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a38a253-6a95-418e-85e8-029bf429a1a7}" ma:internalName="TaxCatchAll" ma:showField="CatchAllData" ma:web="e8690600-797a-4cff-97e9-e39e8f482e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8690600-797a-4cff-97e9-e39e8f482eba" xsi:nil="true"/>
    <lcf76f155ced4ddcb4097134ff3c332f xmlns="9e883e05-48b1-482f-b62f-4daaebcba9b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0C2AFF7-B3F0-48EF-97DB-C45DC18850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883e05-48b1-482f-b62f-4daaebcba9b8"/>
    <ds:schemaRef ds:uri="e8690600-797a-4cff-97e9-e39e8f482e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F2C0932-F1CE-4FC5-A71F-857171121608}">
  <ds:schemaRefs>
    <ds:schemaRef ds:uri="http://schemas.microsoft.com/office/2006/metadata/properties"/>
    <ds:schemaRef ds:uri="http://schemas.microsoft.com/office/infopath/2007/PartnerControls"/>
    <ds:schemaRef ds:uri="e8690600-797a-4cff-97e9-e39e8f482eba"/>
    <ds:schemaRef ds:uri="9e883e05-48b1-482f-b62f-4daaebcba9b8"/>
  </ds:schemaRefs>
</ds:datastoreItem>
</file>

<file path=customXml/itemProps3.xml><?xml version="1.0" encoding="utf-8"?>
<ds:datastoreItem xmlns:ds="http://schemas.openxmlformats.org/officeDocument/2006/customXml" ds:itemID="{C19CE1BB-5AE2-404D-99BA-C8573C66EE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2214</TotalTime>
  <Words>2471</Words>
  <Application>Microsoft Office PowerPoint</Application>
  <PresentationFormat>Panorámica</PresentationFormat>
  <Paragraphs>78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Montserrat</vt:lpstr>
      <vt:lpstr>Oswald</vt:lpstr>
      <vt:lpstr>Tema de Office</vt:lpstr>
      <vt:lpstr>Ingresar  título </vt:lpstr>
      <vt:lpstr>Titulo </vt:lpstr>
      <vt:lpstr>Titulo </vt:lpstr>
      <vt:lpstr>Titulo </vt:lpstr>
      <vt:lpstr>Titulo </vt:lpstr>
      <vt:lpstr>Titulo </vt:lpstr>
      <vt:lpstr>Titulo </vt:lpstr>
      <vt:lpstr>Titulo </vt:lpstr>
      <vt:lpstr>Titulo </vt:lpstr>
      <vt:lpstr>Titulo </vt:lpstr>
      <vt:lpstr>Titulo </vt:lpstr>
      <vt:lpstr>Titulo </vt:lpstr>
      <vt:lpstr>Agradecimientos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Ingresar  título </dc:title>
  <dc:creator>Miguel Campos</dc:creator>
  <cp:lastModifiedBy>Alexander Riascos</cp:lastModifiedBy>
  <cp:revision>7</cp:revision>
  <dcterms:created xsi:type="dcterms:W3CDTF">2025-01-30T13:47:38Z</dcterms:created>
  <dcterms:modified xsi:type="dcterms:W3CDTF">2025-04-21T18:53:30Z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0x010100C30BCEC113C28D4EA85661D7810630F5</vt:lpwstr>
  </property>
</Properties>
</file>